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MÙA ĐÔNG </a:t>
            </a:r>
            <a:r>
              <a:rPr lang="vi-VN" b="1">
                <a:solidFill>
                  <a:schemeClr val="bg1"/>
                </a:solidFill>
                <a:latin typeface="Times New Roman" pitchFamily="18" charset="0"/>
                <a:cs typeface="Times New Roman" pitchFamily="18" charset="0"/>
              </a:rPr>
              <a:t>YÊU </a:t>
            </a:r>
            <a:r>
              <a:rPr lang="vi-VN" b="1" smtClean="0">
                <a:solidFill>
                  <a:schemeClr val="bg1"/>
                </a:solidFill>
                <a:latin typeface="Times New Roman" pitchFamily="18" charset="0"/>
                <a:cs typeface="Times New Roman" pitchFamily="18" charset="0"/>
              </a:rPr>
              <a:t>THƯƠNG</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Xuân </a:t>
            </a:r>
            <a:r>
              <a:rPr lang="vi-VN" b="1">
                <a:solidFill>
                  <a:schemeClr val="bg1"/>
                </a:solidFill>
                <a:latin typeface="Times New Roman" pitchFamily="18" charset="0"/>
                <a:cs typeface="Times New Roman" pitchFamily="18" charset="0"/>
              </a:rPr>
              <a:t>Kinh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Vào mùa đông ấy Ngôi Hai Chúa sinh ra đời. Nằm trong hang đá vâng theo ý Cha trên trời. Chỉ vì trần thế cho nên Ngài đã hiến mình. Vì yêu thương thế gian sống trong tội khiên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Hòa cùng nhân thế mang thân kiếp của con người, Ngài là Cứu Chúa ban ơn phúc cho muôn nơi. Nào cùng hợp tiếng ca khen mừng danh Chúa Trời, vì yêu thương thế gian Ngài đã giáng sinh.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ÐK: Vinh danh Thiên Chúa trên trời, bình an dưới thế cho người Chúa thương. Vinh danh Thiên Chúa trên trời, bình an dưới thế muôn loài yêu </a:t>
            </a:r>
            <a:r>
              <a:rPr lang="vi-VN" sz="5400" b="1">
                <a:solidFill>
                  <a:schemeClr val="bg1"/>
                </a:solidFill>
                <a:latin typeface="Times New Roman" pitchFamily="18" charset="0"/>
                <a:cs typeface="Times New Roman" pitchFamily="18" charset="0"/>
              </a:rPr>
              <a:t>thương</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mục đồng hỡi nghe đây báo tin vui mừng. Kìa một trẻ thơ sinh trong máng cỏ đơn hèn. Cùng thờ lạy Chúa tôn vinh mừng danh lẫy lừng. Quỳ chiêm bái Chúa Con đang giấc ngủ yên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Kìa từ phương Ðông ba vua đến đây bái lạy. Vàng cùng nhũ hương mộc dược tiến dâng cho Ngài. Này Ngài là Ðấng Thiên Sai trần gian ngóng đợi. Ngài đã đến nỗi vui tràn lan khắp nơi.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3609</TotalTime>
  <Words>218</Words>
  <Application>Microsoft Office PowerPoint</Application>
  <PresentationFormat>On-screen Show (16:9)</PresentationFormat>
  <Paragraphs>9</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MÙA ĐÔNG YÊU THƯƠNG  Xuân Kinh</vt:lpstr>
      <vt:lpstr>1. Vào mùa đông ấy Ngôi Hai Chúa sinh ra đời. Nằm trong hang đá vâng theo ý Cha trên trời. Chỉ vì trần thế cho nên Ngài đã hiến mình. Vì yêu thương thế gian sống trong tội khiên. </vt:lpstr>
      <vt:lpstr>**Hòa cùng nhân thế mang thân kiếp của con người, Ngài là Cứu Chúa ban ơn phúc cho muôn nơi. Nào cùng hợp tiếng ca khen mừng danh Chúa Trời, vì yêu thương thế gian Ngài đã giáng sinh.</vt:lpstr>
      <vt:lpstr>ÐK: Vinh danh Thiên Chúa trên trời, bình an dưới thế cho người Chúa thương. Vinh danh Thiên Chúa trên trời, bình an dưới thế muôn loài yêu thương.</vt:lpstr>
      <vt:lpstr>2. Này mục đồng hỡi nghe đây báo tin vui mừng. Kìa một trẻ thơ sinh trong máng cỏ đơn hèn. Cùng thờ lạy Chúa tôn vinh mừng danh lẫy lừng. Quỳ chiêm bái Chúa Con đang giấc ngủ yên. </vt:lpstr>
      <vt:lpstr>Kìa từ phương Ðông ba vua đến đây bái lạy. Vàng cùng nhũ hương mộc dược tiến dâng cho Ngài. Này Ngài là Ðấng Thiên Sai trần gian ngóng đợi. Ngài đã đến nỗi vui tràn lan khắp nơi.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1371</cp:revision>
  <dcterms:created xsi:type="dcterms:W3CDTF">2021-12-01T03:00:51Z</dcterms:created>
  <dcterms:modified xsi:type="dcterms:W3CDTF">2021-12-20T22:59:33Z</dcterms:modified>
</cp:coreProperties>
</file>