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MÙA ĐÔNG </a:t>
            </a:r>
            <a:r>
              <a:rPr lang="vi-VN" b="1">
                <a:solidFill>
                  <a:schemeClr val="bg1"/>
                </a:solidFill>
                <a:latin typeface="Times New Roman" pitchFamily="18" charset="0"/>
                <a:cs typeface="Times New Roman" pitchFamily="18" charset="0"/>
              </a:rPr>
              <a:t>ƠN </a:t>
            </a:r>
            <a:r>
              <a:rPr lang="vi-VN" b="1" smtClean="0">
                <a:solidFill>
                  <a:schemeClr val="bg1"/>
                </a:solidFill>
                <a:latin typeface="Times New Roman" pitchFamily="18" charset="0"/>
                <a:cs typeface="Times New Roman" pitchFamily="18" charset="0"/>
              </a:rPr>
              <a:t>THÁNH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Văn Tuyên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Làm sao đền đáp tình Chúa yêu thương trần gian? Trời đông băng giá đồng vắng Chúa sinh vì ta. Kiếp sống dương gian nghèo khó đơn côi cơ hàn. Làm sao đền đáp tình Chúa yêu thương trần gian?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Mùa Đông hạnh phúc. Mùa đông con Chúa ra đời. Tình trời mến thương, Ngài đến xoá tan sầu vương. Đến với Belem, con dâng tim hồng cậy trông. Này Chúa mến yêu ngự đến xoá tan mùa đông.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Người ơi có biết tình Chúa yêu thương trần gian? Một thân cô thế, Ngài đến hoá thân trẻ thơ. Giá rét thê lương, đồng vắng đêm khuya canh trường. Người ơi có biết tình Chúa yêu thương trần </a:t>
            </a:r>
            <a:r>
              <a:rPr lang="vi-VN" sz="4800" b="1">
                <a:solidFill>
                  <a:schemeClr val="bg1"/>
                </a:solidFill>
                <a:latin typeface="Times New Roman" pitchFamily="18" charset="0"/>
                <a:cs typeface="Times New Roman" pitchFamily="18" charset="0"/>
              </a:rPr>
              <a:t>gian</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Quỳ đây chiêm ngắm tình Chúa thiết tha dịu êm. Trời cao sinh xuống nhận kiếp sống bên tội nhân. Thứ lỗi yêu thương, tình Chúa xoá tan oán thù. Quỳ đây chiêm ngắm tình Chúa thiết tha dịu êm.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3579</TotalTime>
  <Words>193</Words>
  <Application>Microsoft Office PowerPoint</Application>
  <PresentationFormat>On-screen Show (16:9)</PresentationFormat>
  <Paragraphs>8</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MÙA ĐÔNG ƠN THÁNH  Lm. Nguyễn Văn Tuyên</vt:lpstr>
      <vt:lpstr>1- Làm sao đền đáp tình Chúa yêu thương trần gian? Trời đông băng giá đồng vắng Chúa sinh vì ta. Kiếp sống dương gian nghèo khó đơn côi cơ hàn. Làm sao đền đáp tình Chúa yêu thương trần gian?</vt:lpstr>
      <vt:lpstr>ĐK. Mùa Đông hạnh phúc. Mùa đông con Chúa ra đời. Tình trời mến thương, Ngài đến xoá tan sầu vương. Đến với Belem, con dâng tim hồng cậy trông. Này Chúa mến yêu ngự đến xoá tan mùa đông.</vt:lpstr>
      <vt:lpstr>2- Người ơi có biết tình Chúa yêu thương trần gian? Một thân cô thế, Ngài đến hoá thân trẻ thơ. Giá rét thê lương, đồng vắng đêm khuya canh trường. Người ơi có biết tình Chúa yêu thương trần gian?</vt:lpstr>
      <vt:lpstr>3- Quỳ đây chiêm ngắm tình Chúa thiết tha dịu êm. Trời cao sinh xuống nhận kiếp sống bên tội nhân. Thứ lỗi yêu thương, tình Chúa xoá tan oán thù. Quỳ đây chiêm ngắm tình Chúa thiết tha dịu êm.</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1354</cp:revision>
  <dcterms:created xsi:type="dcterms:W3CDTF">2021-12-01T03:00:51Z</dcterms:created>
  <dcterms:modified xsi:type="dcterms:W3CDTF">2021-12-20T22:30:24Z</dcterms:modified>
</cp:coreProperties>
</file>