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57"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smtClean="0">
                <a:solidFill>
                  <a:schemeClr val="bg1"/>
                </a:solidFill>
                <a:latin typeface="Times New Roman" pitchFamily="18" charset="0"/>
                <a:cs typeface="Times New Roman" pitchFamily="18" charset="0"/>
              </a:rPr>
              <a:t>MƯA NGUỒN CỨU RỖI 1</a:t>
            </a:r>
            <a:br>
              <a:rPr lang="vi-VN"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Xuân Đàn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Mây trời trên cao hãy đổ mưa dạt dào, mưa nguồn sức sống xuống giòng đời ngóng trông. Mây trời trên cao hãy đổ mưa dạt dào, mưa Vị Công Chính hạ sinh đem bình </a:t>
            </a:r>
            <a:r>
              <a:rPr lang="vi-VN" sz="4800" b="1">
                <a:solidFill>
                  <a:schemeClr val="bg1"/>
                </a:solidFill>
                <a:latin typeface="Times New Roman" pitchFamily="18" charset="0"/>
                <a:cs typeface="Times New Roman" pitchFamily="18" charset="0"/>
              </a:rPr>
              <a:t>an</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Trần thế đang ngày đêm mong nguồn mưa đến gội sạch trong, từng trái tim mang lầm lỡ, bước chân chốn tội nhơ. Ngài ơi xin Ngài đến nhé, đời con sống trong tội khiên, ngày tháng mang bao ưu phiền, Chúa thương con như mẹ hiền.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2. Trần thế đang ngày đêm mong Ngài ơi đến gội sạch trong, từng trái tim mang lầm lỡ, dẫn đưa về đường ngay. Ngài ơi ban nguồn sức sống, nguồn ơn thánh luôn trào tuôn, từ trái tim Chúa dịu hiền, Chúa đưa con qua muộn phiền.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624</TotalTime>
  <Words>160</Words>
  <Application>Microsoft Office PowerPoint</Application>
  <PresentationFormat>On-screen Show (16:9)</PresentationFormat>
  <Paragraphs>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MƯA NGUỒN CỨU RỖI 1 Xuân Đàn</vt:lpstr>
      <vt:lpstr>ĐK. Mây trời trên cao hãy đổ mưa dạt dào, mưa nguồn sức sống xuống giòng đời ngóng trông. Mây trời trên cao hãy đổ mưa dạt dào, mưa Vị Công Chính hạ sinh đem bình an.</vt:lpstr>
      <vt:lpstr>1. Trần thế đang ngày đêm mong nguồn mưa đến gội sạch trong, từng trái tim mang lầm lỡ, bước chân chốn tội nhơ. Ngài ơi xin Ngài đến nhé, đời con sống trong tội khiên, ngày tháng mang bao ưu phiền, Chúa thương con như mẹ hiền.</vt:lpstr>
      <vt:lpstr>2. Trần thế đang ngày đêm mong Ngài ơi đến gội sạch trong, từng trái tim mang lầm lỡ, dẫn đưa về đường ngay. Ngài ơi ban nguồn sức sống, nguồn ơn thánh luôn trào tuôn, từ trái tim Chúa dịu hiền, Chúa đưa con qua muộn phiền.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180</cp:revision>
  <dcterms:created xsi:type="dcterms:W3CDTF">2021-12-01T03:00:51Z</dcterms:created>
  <dcterms:modified xsi:type="dcterms:W3CDTF">2021-12-03T08:02:47Z</dcterms:modified>
</cp:coreProperties>
</file>