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MƯA NGUỒN CỨU RỖI 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Xuân Đàn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Trời đổ ánh sương mai, cho hoa đua sắc cho chim gọi bầy. Cho người nhân thế vui mừng, đón nguồn ơn thánh không ngừng tặng ban. Lạy Trời đổ xuống mưa ngàn, mưa nguồn cứu rỗi lan tràn mọi nơi. Xin ban một Đấng cứu đời, suối nguồn tha thứ người người chờ mong.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Cuộc đời còn lắm long đong, con trông mong Chúa dủ thương nhậm lời. Con quỳ ngước mắt lên trời, cầu xin mưa đổ muôn nơi khô cằn. Thế trần ghi dấu ăn năn, theo đường lối Chúa chuyên cần cầu kinh. Khi buồn và lúc điêu linh, con trông lên Chúa ân tình trời cao.</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Cuộc đời lạc lối đi hoang, bao năm xa Chúa lang thang đường đời. Con quỳ ngước mắt lên trời, cầu xin mưa đổ tim con khô cằn. Tháng ngày con quyết ăn năn, trở về với Chúa muôn phần bình an. Cho dù ngày tháng gian nan, con luôn tin Chúa ban ngàn tình thương.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Lạy Trời ngày tháng trông mong, con kêu xin Chúa dủ thương nhậm lời. Gian trần ân nghĩa xa vời, buôn đau mua khổ không nơi yên bình. Chúa nguồn yêu mến thâm tình, cho người khốn khó đêm ngày cầu xin. Ơn Trời nguồn sống vô biên, con trông lên Chúa ưu phiền dần tan.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TotalTime>
  <Words>270</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MƯA NGUỒN CỨU RỖI 2 Xuân Đàn</vt:lpstr>
      <vt:lpstr>ĐK. Lạy Trời đổ ánh sương mai, cho hoa đua sắc cho chim gọi bầy. Cho người nhân thế vui mừng, đón nguồn ơn thánh không ngừng tặng ban. Lạy Trời đổ xuống mưa ngàn, mưa nguồn cứu rỗi lan tràn mọi nơi. Xin ban một Đấng cứu đời, suối nguồn tha thứ người người chờ mong. </vt:lpstr>
      <vt:lpstr>1. Cuộc đời còn lắm long đong, con trông mong Chúa dủ thương nhậm lời. Con quỳ ngước mắt lên trời, cầu xin mưa đổ muôn nơi khô cằn. Thế trần ghi dấu ăn năn, theo đường lối Chúa chuyên cần cầu kinh. Khi buồn và lúc điêu linh, con trông lên Chúa ân tình trời cao.</vt:lpstr>
      <vt:lpstr>2. Cuộc đời lạc lối đi hoang, bao năm xa Chúa lang thang đường đời. Con quỳ ngước mắt lên trời, cầu xin mưa đổ tim con khô cằn. Tháng ngày con quyết ăn năn, trở về với Chúa muôn phần bình an. Cho dù ngày tháng gian nan, con luôn tin Chúa ban ngàn tình thương.</vt:lpstr>
      <vt:lpstr>3. Lạy Trời ngày tháng trông mong, con kêu xin Chúa dủ thương nhậm lời. Gian trần ân nghĩa xa vời, buôn đau mua khổ không nơi yên bình. Chúa nguồn yêu mến thâm tình, cho người khốn khó đêm ngày cầu xin. Ơn Trời nguồn sống vô biên, con trông lên Chúa ưu phiền dần tan.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181</cp:revision>
  <dcterms:created xsi:type="dcterms:W3CDTF">2021-12-01T03:00:51Z</dcterms:created>
  <dcterms:modified xsi:type="dcterms:W3CDTF">2021-12-03T08:04:51Z</dcterms:modified>
</cp:coreProperties>
</file>