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MƯA NGUỒN CỨU RỖI 3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Xuân Đàn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Cầu trời xin đổ cơn mưa, mưa tình yêu Chúa xuống muôn tâm hồn. Cầu trời đổ xuống mưa nguồn, mưa ơn cứu rỗi thế trần chờ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Cuộc đời khổ ải triền miên, bao nhiêu cay đắng ưu phiền lo toan. Lạy Ngài xin ban bình an, con đang trông ngóng kêu cầu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nài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Cuộc đời ngập nỗi khổ đau, dương gian mê đắm u sầu bon chen. Từng ngày vương mang tội khiên, con trông lên Chúa xin Ngài dủ thương.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Trở về cùng Chúa từ đây, quên đi năm tháng bao là tội khiên. Từng ngày con đang chờ trông, Con Chiên Thiên Chúa xuống trần vì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142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MƯA NGUỒN CỨU RỖI 3 Xuân Đàn</vt:lpstr>
      <vt:lpstr>ĐK. Cầu trời xin đổ cơn mưa, mưa tình yêu Chúa xuống muôn tâm hồn. Cầu trời đổ xuống mưa nguồn, mưa ơn cứu rỗi thế trần chờ mong.</vt:lpstr>
      <vt:lpstr>1. Cuộc đời khổ ải triền miên, bao nhiêu cay đắng ưu phiền lo toan. Lạy Ngài xin ban bình an, con đang trông ngóng kêu cầu nài van.</vt:lpstr>
      <vt:lpstr>2. Cuộc đời ngập nỗi khổ đau, dương gian mê đắm u sầu bon chen. Từng ngày vương mang tội khiên, con trông lên Chúa xin Ngài dủ thương.</vt:lpstr>
      <vt:lpstr>3. Trở về cùng Chúa từ đây, quên đi năm tháng bao là tội khiên. Từng ngày con đang chờ trông, Con Chiên Thiên Chúa xuống trần vì yêu.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182</cp:revision>
  <dcterms:created xsi:type="dcterms:W3CDTF">2021-12-01T03:00:51Z</dcterms:created>
  <dcterms:modified xsi:type="dcterms:W3CDTF">2021-12-03T08:07:03Z</dcterms:modified>
</cp:coreProperties>
</file>