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vi-VN" b="1" smtClean="0">
                <a:solidFill>
                  <a:schemeClr val="bg1"/>
                </a:solidFill>
                <a:latin typeface="Times New Roman" pitchFamily="18" charset="0"/>
                <a:cs typeface="Times New Roman" pitchFamily="18" charset="0"/>
              </a:rPr>
              <a:t>MƯA VỊ CÔNG CHÍNH</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Bùi Lữ</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 Mây ơi mây ơi, xin mưa xuống vị công chính. Này trời cao hỡi, hãy mau mưa Đấng cứu độ. Ngày tháng trông mong, gian trần ngày tháng trông mong. Ngày Đấng Thiên Sai, giáng trần cứu rỗi nhân loại.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Trần gian đợi trông, đã bao nhiêu tháng năm dài. Sống trong u hoài, đợi trông Đấng cứu nhân loại. Từ trời ngự đến, Chúa ơi xin Ngài ngự đến. Xuống nơi trần gian, giải thoát thế nhân lầm than.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 Trần gian mong Chúa, đã bao nhiêu tháng năm dài. Ước mong đêm ngày, được vui sống trong tình Ngài. Tựa như nai khát, ước mong mau tìm thấy suối. Suối nước trường sinh, là chính Chúa muôn hiển vinh.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154</Words>
  <Application>Microsoft Office PowerPoint</Application>
  <PresentationFormat>On-screen Show (16:9)</PresentationFormat>
  <Paragraphs>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MƯA VỊ CÔNG CHÍNH Bùi Lữ</vt:lpstr>
      <vt:lpstr>ĐK. Mây ơi mây ơi, xin mưa xuống vị công chính. Này trời cao hỡi, hãy mau mưa Đấng cứu độ. Ngày tháng trông mong, gian trần ngày tháng trông mong. Ngày Đấng Thiên Sai, giáng trần cứu rỗi nhân loại.</vt:lpstr>
      <vt:lpstr>1. Trần gian đợi trông, đã bao nhiêu tháng năm dài. Sống trong u hoài, đợi trông Đấng cứu nhân loại. Từ trời ngự đến, Chúa ơi xin Ngài ngự đến. Xuống nơi trần gian, giải thoát thế nhân lầm than.</vt:lpstr>
      <vt:lpstr>2. Trần gian mong Chúa, đã bao nhiêu tháng năm dài. Ước mong đêm ngày, được vui sống trong tình Ngài. Tựa như nai khát, ước mong mau tìm thấy suối. Suối nước trường sinh, là chính Chúa muôn hiển vinh.</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23</cp:revision>
  <dcterms:created xsi:type="dcterms:W3CDTF">2021-11-30T02:00:37Z</dcterms:created>
  <dcterms:modified xsi:type="dcterms:W3CDTF">2021-11-30T02:51:26Z</dcterms:modified>
</cp:coreProperties>
</file>