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MƯA VỊ CÔNG CHÍNH</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Nguyện trời cao mưa Vị Công Chính xuống cho trần gian. Nguyện trời cao hãy đổ mưa xuống cho đất thấm nhuần</a:t>
            </a:r>
            <a:r>
              <a:rPr lang="vi-VN" sz="6000" b="1">
                <a:solidFill>
                  <a:schemeClr val="bg1"/>
                </a:solidFill>
                <a:latin typeface="Times New Roman" pitchFamily="18" charset="0"/>
                <a:cs typeface="Times New Roman" pitchFamily="18" charset="0"/>
              </a:rPr>
              <a:t>.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smtClean="0">
                <a:solidFill>
                  <a:schemeClr val="bg1"/>
                </a:solidFill>
                <a:latin typeface="Times New Roman" pitchFamily="18" charset="0"/>
                <a:cs typeface="Times New Roman" pitchFamily="18" charset="0"/>
              </a:rPr>
              <a:t>Từng </a:t>
            </a:r>
            <a:r>
              <a:rPr lang="vi-VN" sz="6000" b="1">
                <a:solidFill>
                  <a:schemeClr val="bg1"/>
                </a:solidFill>
                <a:latin typeface="Times New Roman" pitchFamily="18" charset="0"/>
                <a:cs typeface="Times New Roman" pitchFamily="18" charset="0"/>
              </a:rPr>
              <a:t>ngày đoàn con khát khao chờ mong Chúa Vua đất trời. Nguyện Ngài hãy đến tưới muôn hồng phúc xuống khắp </a:t>
            </a:r>
            <a:r>
              <a:rPr lang="vi-VN" sz="6000" b="1">
                <a:solidFill>
                  <a:schemeClr val="bg1"/>
                </a:solidFill>
                <a:latin typeface="Times New Roman" pitchFamily="18" charset="0"/>
                <a:cs typeface="Times New Roman" pitchFamily="18" charset="0"/>
              </a:rPr>
              <a:t>mọi </a:t>
            </a:r>
            <a:r>
              <a:rPr lang="vi-VN" sz="6000" b="1" smtClean="0">
                <a:solidFill>
                  <a:schemeClr val="bg1"/>
                </a:solidFill>
                <a:latin typeface="Times New Roman" pitchFamily="18" charset="0"/>
                <a:cs typeface="Times New Roman" pitchFamily="18" charset="0"/>
              </a:rPr>
              <a:t>nơi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đoàn con đây năm tháng ngóng trông, tựa tuần phiên luôn mong ánh dương hồng, tựa đàn nai khát dòng suối ngọt trong, Chúa khứng thương ban đầy tràn thánh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Tựa người lưu vong đi kiếm ấm êm, tìm về tổ ấm chan chứa ân tình. Ngày đợi đêm ngóng thao thức chờ mong, Chúa đến dương gian bừng lên ánh quang.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Nguyện Ngài dủ thương mưa Đấng Cứu Tinh, vì này ngàn dân khao khát an bình. Mỏi mòn năm tháng mong thấy hào quang, có tiếng van lơn từ nơi thế gian.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171</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MƯA VỊ CÔNG CHÍNH Đinh Công Huỳnh</vt:lpstr>
      <vt:lpstr>ĐK. Nguyện trời cao mưa Vị Công Chính xuống cho trần gian. Nguyện trời cao hãy đổ mưa xuống cho đất thấm nhuần. </vt:lpstr>
      <vt:lpstr>**Từng ngày đoàn con khát khao chờ mong Chúa Vua đất trời. Nguyện Ngài hãy đến tưới muôn hồng phúc xuống khắp mọi nơi.</vt:lpstr>
      <vt:lpstr>1. Này đoàn con đây năm tháng ngóng trông, tựa tuần phiên luôn mong ánh dương hồng, tựa đàn nai khát dòng suối ngọt trong, Chúa khứng thương ban đầy tràn thánh ân.</vt:lpstr>
      <vt:lpstr>2. Tựa người lưu vong đi kiếm ấm êm, tìm về tổ ấm chan chứa ân tình. Ngày đợi đêm ngóng thao thức chờ mong, Chúa đến dương gian bừng lên ánh quang.</vt:lpstr>
      <vt:lpstr>3. Nguyện Ngài dủ thương mưa Đấng Cứu Tinh, vì này ngàn dân khao khát an bình. Mỏi mòn năm tháng mong thấy hào quang, có tiếng van lơn từ nơi thế gian.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cp:revision>
  <dcterms:created xsi:type="dcterms:W3CDTF">2021-12-01T03:00:51Z</dcterms:created>
  <dcterms:modified xsi:type="dcterms:W3CDTF">2021-12-02T07:11:35Z</dcterms:modified>
</cp:coreProperties>
</file>