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3600" b="1">
                <a:solidFill>
                  <a:schemeClr val="bg1"/>
                </a:solidFill>
                <a:latin typeface="Times New Roman" pitchFamily="18" charset="0"/>
                <a:cs typeface="Times New Roman" pitchFamily="18" charset="0"/>
              </a:rPr>
              <a:t>MẠCH </a:t>
            </a:r>
            <a:r>
              <a:rPr lang="es-ES" sz="3600" b="1" smtClean="0">
                <a:solidFill>
                  <a:schemeClr val="bg1"/>
                </a:solidFill>
                <a:latin typeface="Times New Roman" pitchFamily="18" charset="0"/>
                <a:cs typeface="Times New Roman" pitchFamily="18" charset="0"/>
              </a:rPr>
              <a:t>SỐNG </a:t>
            </a:r>
            <a:br>
              <a:rPr lang="es-ES" sz="3600" b="1" smtClean="0">
                <a:solidFill>
                  <a:schemeClr val="bg1"/>
                </a:solidFill>
                <a:latin typeface="Times New Roman" pitchFamily="18" charset="0"/>
                <a:cs typeface="Times New Roman" pitchFamily="18" charset="0"/>
              </a:rPr>
            </a:br>
            <a:r>
              <a:rPr lang="es-ES" sz="3600" b="1" smtClean="0">
                <a:solidFill>
                  <a:schemeClr val="bg1"/>
                </a:solidFill>
                <a:latin typeface="Times New Roman" pitchFamily="18" charset="0"/>
                <a:cs typeface="Times New Roman" pitchFamily="18" charset="0"/>
              </a:rPr>
              <a:t>Anh </a:t>
            </a:r>
            <a:r>
              <a:rPr lang="es-ES" sz="3600" b="1">
                <a:solidFill>
                  <a:schemeClr val="bg1"/>
                </a:solidFill>
                <a:latin typeface="Times New Roman" pitchFamily="18" charset="0"/>
                <a:cs typeface="Times New Roman" pitchFamily="18" charset="0"/>
              </a:rPr>
              <a:t>Kha</a:t>
            </a:r>
            <a:endParaRPr lang="nn-NO"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Mạch nước hồi sinh Chúa đoái thương tắm rửa linh hồn, từ bao năm Chúa ơi con ước mong. Đời con tháng ngày như nai khát xa nguồn ơn thiêng. Tới ngày con được no đầy tình thương phúc 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Con xin Chúa ban niềm tin vững bền đưa con về cùng Hội Thánh Mẫu hiền. Nên con tin yêu mọi điều Hội Thánh truyền, lòng trung nghĩa ước nguyện vững liên.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Mạch nước hồi sinh Chúa đoái thương tắm rửa linh hồn, từ trong nôi đã sẵn mang vết thương. Chờ mong tới ngày được cứu thoát nơi nguồn ơn thiêng. Tới nguồn nay được no đầy tình thương chan chứa.</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3424</TotalTime>
  <Words>135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MẠCH SỐNG  Anh Kha</vt:lpstr>
      <vt:lpstr>1/ Mạch nước hồi sinh Chúa đoái thương tắm rửa linh hồn, từ bao năm Chúa ơi con ước mong. Đời con tháng ngày như nai khát xa nguồn ơn thiêng. Tới ngày con được no đầy tình thương phúc ân.</vt:lpstr>
      <vt:lpstr>ĐK. Con xin Chúa ban niềm tin vững bền đưa con về cùng Hội Thánh Mẫu hiền. Nên con tin yêu mọi điều Hội Thánh truyền, lòng trung nghĩa ước nguyện vững liên.</vt:lpstr>
      <vt:lpstr>2/ Mạch nước hồi sinh Chúa đoái thương tắm rửa linh hồn, từ trong nôi đã sẵn mang vết thương. Chờ mong tới ngày được cứu thoát nơi nguồn ơn thiêng. Tới nguồn nay được no đầy tình thương chan chứa.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1262</cp:revision>
  <dcterms:created xsi:type="dcterms:W3CDTF">2021-12-01T03:00:51Z</dcterms:created>
  <dcterms:modified xsi:type="dcterms:W3CDTF">2021-12-23T20:20:59Z</dcterms:modified>
</cp:coreProperties>
</file>