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MẦU NHIỆM </a:t>
            </a:r>
            <a:r>
              <a:rPr lang="vi-VN" sz="4000" b="1">
                <a:solidFill>
                  <a:schemeClr val="bg1"/>
                </a:solidFill>
                <a:latin typeface="Times New Roman" pitchFamily="18" charset="0"/>
                <a:cs typeface="Times New Roman" pitchFamily="18" charset="0"/>
              </a:rPr>
              <a:t>CỦA </a:t>
            </a:r>
            <a:r>
              <a:rPr lang="vi-VN" sz="4000" b="1" smtClean="0">
                <a:solidFill>
                  <a:schemeClr val="bg1"/>
                </a:solidFill>
                <a:latin typeface="Times New Roman" pitchFamily="18" charset="0"/>
                <a:cs typeface="Times New Roman" pitchFamily="18" charset="0"/>
              </a:rPr>
              <a:t>TÌNH</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THƯƠNG</a:t>
            </a:r>
            <a:r>
              <a:rPr lang="en-US" sz="4000" b="1" smtClean="0">
                <a:solidFill>
                  <a:schemeClr val="bg1"/>
                </a:solidFill>
                <a:latin typeface="Times New Roman" pitchFamily="18" charset="0"/>
                <a:cs typeface="Times New Roman" pitchFamily="18" charset="0"/>
              </a:rPr>
              <a:t> </a:t>
            </a:r>
            <a:r>
              <a:rPr lang="en-US" b="1" smtClean="0">
                <a:solidFill>
                  <a:schemeClr val="bg1"/>
                </a:solidFill>
                <a:latin typeface="Times New Roman" pitchFamily="18" charset="0"/>
                <a:cs typeface="Times New Roman" pitchFamily="18" charset="0"/>
              </a:rPr>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Kim Long- ĐÔ. Xuân Ly Băng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Rừng thời gian lá rụng cây tàn héo cô đơn (Suối buồn ôm thung lũng rên siết nhạc căm hờn) Mênh mông đến lạnh hồn tháng năm sầu đơn lẻ, khóc dội rừng Si-on, mong vì sao Cứu Thế</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Gió hỏi gió cùng bay (Bao giờ sao xuất hiện?) Mây thủ thỉ cùng mây (Khi nào Người mới đến?). Bỗng một đêm lạnh lùng, một đêm lạnh lùng, chồi Yes-sé đâm bông, một vì sao xuất hiện.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rời Bê-lem chớp sáng, khắp trời Bê-lem chớp sáng, đạo Thiên sứ hoan ca (cô liêu nơi đồng vắng) ca vang, Chúa Cứu Thế sinh ra. (Gió bảo gió cùng đi) Mừng Thánh Nhi </a:t>
            </a:r>
            <a:r>
              <a:rPr lang="vi-VN" sz="4800" b="1">
                <a:solidFill>
                  <a:schemeClr val="bg1"/>
                </a:solidFill>
                <a:latin typeface="Times New Roman" pitchFamily="18" charset="0"/>
                <a:cs typeface="Times New Roman" pitchFamily="18" charset="0"/>
              </a:rPr>
              <a:t>xuất </a:t>
            </a:r>
            <a:r>
              <a:rPr lang="vi-VN" sz="4800" b="1" smtClean="0">
                <a:solidFill>
                  <a:schemeClr val="bg1"/>
                </a:solidFill>
                <a:latin typeface="Times New Roman" pitchFamily="18" charset="0"/>
                <a:cs typeface="Times New Roman" pitchFamily="18" charset="0"/>
              </a:rPr>
              <a:t>hiện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(Mây nhắn mây lại quỳ) Phượng thờ Vua vinh hiển (Khúc nhạc No-el réo rắt) Nhạc No-el réo rắt, khúc nhạc No-el réo rắt, hòa trong gió đêm sương (ngươi ơi ngươi có hiểu) mầu nhiệm của tình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3639</TotalTime>
  <Words>190</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MẦU NHIỆM CỦA TÌNH THƯƠNG  Lm. Kim Long- ĐÔ. Xuân Ly Băng</vt:lpstr>
      <vt:lpstr>Rừng thời gian lá rụng cây tàn héo cô đơn (Suối buồn ôm thung lũng rên siết nhạc căm hờn) Mênh mông đến lạnh hồn tháng năm sầu đơn lẻ, khóc dội rừng Si-on, mong vì sao Cứu Thế. </vt:lpstr>
      <vt:lpstr>Gió hỏi gió cùng bay (Bao giờ sao xuất hiện?) Mây thủ thỉ cùng mây (Khi nào Người mới đến?). Bỗng một đêm lạnh lùng, một đêm lạnh lùng, chồi Yes-sé đâm bông, một vì sao xuất hiện.</vt:lpstr>
      <vt:lpstr>rời Bê-lem chớp sáng, khắp trời Bê-lem chớp sáng, đạo Thiên sứ hoan ca (cô liêu nơi đồng vắng) ca vang, Chúa Cứu Thế sinh ra. (Gió bảo gió cùng đi) Mừng Thánh Nhi xuất hiện</vt:lpstr>
      <vt:lpstr>(Mây nhắn mây lại quỳ) Phượng thờ Vua vinh hiển (Khúc nhạc No-el réo rắt) Nhạc No-el réo rắt, khúc nhạc No-el réo rắt, hòa trong gió đêm sương (ngươi ơi ngươi có hiểu) mầu nhiệm của tình thương.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1388</cp:revision>
  <dcterms:created xsi:type="dcterms:W3CDTF">2021-12-01T03:00:51Z</dcterms:created>
  <dcterms:modified xsi:type="dcterms:W3CDTF">2021-12-21T13:00:42Z</dcterms:modified>
</cp:coreProperties>
</file>