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MẸ LÀ </a:t>
            </a:r>
            <a:r>
              <a:rPr lang="vi-VN" sz="4000" b="1">
                <a:solidFill>
                  <a:schemeClr val="bg1"/>
                </a:solidFill>
                <a:latin typeface="Times New Roman" pitchFamily="18" charset="0"/>
                <a:cs typeface="Times New Roman" pitchFamily="18" charset="0"/>
              </a:rPr>
              <a:t>VÌ </a:t>
            </a:r>
            <a:r>
              <a:rPr lang="vi-VN" sz="4000" b="1" smtClean="0">
                <a:solidFill>
                  <a:schemeClr val="bg1"/>
                </a:solidFill>
                <a:latin typeface="Times New Roman" pitchFamily="18" charset="0"/>
                <a:cs typeface="Times New Roman" pitchFamily="18" charset="0"/>
              </a:rPr>
              <a:t>SAO</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Phương 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Giữa lúc đêm lạnh mùa đông cực thánh, lúc ấy Ngôi Lời vừa mới sinh ra. Trên không trung, trên không trung, ngôi sao kia soi lối cho ba người trời Đông. Tiến bước trên đường cùng đi tìm Chúa, kính tiến mộc dược, vàng với nhũ hương. Trên không trung, trên không trung, ngôi sao kia đưa bước cho ba người tìm đến.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Một vì sao sáng trong đêm u tối soi lối ba Vua, tìm đường đến Chúa trong đêm rất thánh với tấm lòng thành. Mẹ là vì sao trong đêm u tối soi lối cho con, tìm đường đến Chúa trong muôn nguy khó vẫn luôn yên lòng.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Có những đêm trường hồn con tìm Chúa, ngước mắt lên Mẹ nhìn ánh sao đêm. Ma-ri-a, Ma-ri-a, Ma-ri-a như ánh sao rạng ngời, Mẹ ơi! Có những đêm trường đời con lạc hướng, ngước mắt lên Mẹ, nhìn mãi không thôi. Ma-ri-a, Ma-ri-a, Ma-ri-a như ánh sao chỉ đường đời con.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3643</TotalTime>
  <Words>204</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MẸ LÀ VÌ SAO  Lm. Phương Anh</vt:lpstr>
      <vt:lpstr>1. Giữa lúc đêm lạnh mùa đông cực thánh, lúc ấy Ngôi Lời vừa mới sinh ra. Trên không trung, trên không trung, ngôi sao kia soi lối cho ba người trời Đông. Tiến bước trên đường cùng đi tìm Chúa, kính tiến mộc dược, vàng với nhũ hương. Trên không trung, trên không trung, ngôi sao kia đưa bước cho ba người tìm đến.</vt:lpstr>
      <vt:lpstr>ĐK. Một vì sao sáng trong đêm u tối soi lối ba Vua, tìm đường đến Chúa trong đêm rất thánh với tấm lòng thành. Mẹ là vì sao trong đêm u tối soi lối cho con, tìm đường đến Chúa trong muôn nguy khó vẫn luôn yên lòng.</vt:lpstr>
      <vt:lpstr>2. Có những đêm trường hồn con tìm Chúa, ngước mắt lên Mẹ nhìn ánh sao đêm. Ma-ri-a, Ma-ri-a, Ma-ri-a như ánh sao rạng ngời, Mẹ ơi! Có những đêm trường đời con lạc hướng, ngước mắt lên Mẹ, nhìn mãi không thôi. Ma-ri-a, Ma-ri-a, Ma-ri-a như ánh sao chỉ đường đời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1390</cp:revision>
  <dcterms:created xsi:type="dcterms:W3CDTF">2021-12-01T03:00:51Z</dcterms:created>
  <dcterms:modified xsi:type="dcterms:W3CDTF">2021-12-21T13:04:21Z</dcterms:modified>
</cp:coreProperties>
</file>