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MỖI LỜI KINH</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Mỗi giọt mồ hôi là mỗi lời kinh, con lo vun tưới nương đồng hôm sớm. Mai đây tinh kết nên rượu bánh thơm tiến về trời cao mừng Chúa hiển vinh.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Lễ vật con dâng Chúa hôm nay, từ bao nhiêu đêm ngày bàn tay lao công này tạo tác. Mang theo sướng vui vì đã góp phần phục vụ Chúa trong muôn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Lễ vật con dâng Chúa hôm nay, là bao nhiêu lao nhọc là bao nhiêu cơ cực chồng chất. Nhưng luôn vững tin tình yêu của Ngài làm thần trí con an bình.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Lễ vật con dâng Chúa hôm nay, là bao nhiêu vui mừng là bao nhiêu u buồn trộn lẫn. Mong sao lễ dâng được như khói trầm ngào ngạt trước Tôn Nhan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8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2357</TotalTime>
  <Words>157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MỖI LỜI KINH Lm. Kim Long</vt:lpstr>
      <vt:lpstr>ĐK. Mỗi giọt mồ hôi là mỗi lời kinh, con lo vun tưới nương đồng hôm sớm. Mai đây tinh kết nên rượu bánh thơm tiến về trời cao mừng Chúa hiển vinh.</vt:lpstr>
      <vt:lpstr>1. Lễ vật con dâng Chúa hôm nay, từ bao nhiêu đêm ngày bàn tay lao công này tạo tác. Mang theo sướng vui vì đã góp phần phục vụ Chúa trong muôn người.</vt:lpstr>
      <vt:lpstr>2. Lễ vật con dâng Chúa hôm nay, là bao nhiêu lao nhọc là bao nhiêu cơ cực chồng chất. Nhưng luôn vững tin tình yêu của Ngài làm thần trí con an bình.</vt:lpstr>
      <vt:lpstr>3. Lễ vật con dâng Chúa hôm nay, là bao nhiêu vui mừng là bao nhiêu u buồn trộn lẫn. Mong sao lễ dâng được như khói trầm ngào ngạt trước Tôn Nhan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873</cp:revision>
  <dcterms:created xsi:type="dcterms:W3CDTF">2021-12-01T03:00:51Z</dcterms:created>
  <dcterms:modified xsi:type="dcterms:W3CDTF">2021-12-14T21:59:31Z</dcterms:modified>
</cp:coreProperties>
</file>