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MỖI MỘT ĐIỀU</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Sao Biển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Mỗi một điều con vẫn nguyện xin, là được nương thân nhà Đức Chúa suốt đời sống con. Tháng năm dài con vẫn mơ hoài là được no say Tình Thánh Chúa, hát ca Danh </a:t>
            </a:r>
            <a:r>
              <a:rPr lang="vi-VN" b="1">
                <a:solidFill>
                  <a:schemeClr val="bg1"/>
                </a:solidFill>
                <a:latin typeface="Times New Roman" pitchFamily="18" charset="0"/>
                <a:cs typeface="Times New Roman" pitchFamily="18" charset="0"/>
              </a:rPr>
              <a:t>Ngài</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Như chim trời bay theo đàn, đùa sóng nắng êm ngoan. Thân con này mong đêm ngày tình yêu Chúa miên man.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Nắng chiếu hồng xua đông tàn làm giá buốt đông tan. Con mơ được như hoa ngàn gội ân Chúa cao sang.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1118</TotalTime>
  <Words>101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MỖI MỘT ĐIỀU Sao Biển</vt:lpstr>
      <vt:lpstr>ĐK. Mỗi một điều con vẫn nguyện xin, là được nương thân nhà Đức Chúa suốt đời sống con. Tháng năm dài con vẫn mơ hoài là được no say Tình Thánh Chúa, hát ca Danh Ngài.</vt:lpstr>
      <vt:lpstr>1. Như chim trời bay theo đàn, đùa sóng nắng êm ngoan. Thân con này mong đêm ngày tình yêu Chúa miên man.</vt:lpstr>
      <vt:lpstr>2. Nắng chiếu hồng xua đông tàn làm giá buốt đông tan. Con mơ được như hoa ngàn gội ân Chúa cao sang.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329</cp:revision>
  <dcterms:created xsi:type="dcterms:W3CDTF">2021-12-01T03:00:51Z</dcterms:created>
  <dcterms:modified xsi:type="dcterms:W3CDTF">2021-12-09T22:35:56Z</dcterms:modified>
</cp:coreProperties>
</file>