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 BÀI CA MỚI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Sơn Dương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Một bài ca mới hãy hát lên ca tụng Chúa Trời. Tiến vào thành đô bao sướng vui ta thờ lạy Chúa.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Trong tôi hân hoan khi được vào thánh cung Chúa Trời. Rộn ràng niềm tin nơi cung lòng của Chúa yêu thương.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Tôi luôn an tâm khi tựa nương cánh tay nhân hiền. Vì Ngài chở che tôi trên đường về bến yêu thương.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1250</TotalTime>
  <Words>85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MỘT BÀI CA MỚI Sơn Dương</vt:lpstr>
      <vt:lpstr>ĐK. Một bài ca mới hãy hát lên ca tụng Chúa Trời. Tiến vào thành đô bao sướng vui ta thờ lạy Chúa.</vt:lpstr>
      <vt:lpstr>1. Trong tôi hân hoan khi được vào thánh cung Chúa Trời. Rộn ràng niềm tin nơi cung lòng của Chúa yêu thương.</vt:lpstr>
      <vt:lpstr>2. Tôi luôn an tâm khi tựa nương cánh tay nhân hiền. Vì Ngài chở che tôi trên đường về bến yêu thương.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388</cp:revision>
  <dcterms:created xsi:type="dcterms:W3CDTF">2021-12-01T03:00:51Z</dcterms:created>
  <dcterms:modified xsi:type="dcterms:W3CDTF">2021-12-10T00:47:11Z</dcterms:modified>
</cp:coreProperties>
</file>