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6" r:id="rId3"/>
    <p:sldId id="257" r:id="rId4"/>
    <p:sldId id="263" r:id="rId5"/>
    <p:sldId id="267" r:id="rId6"/>
    <p:sldId id="260" r:id="rId7"/>
    <p:sldId id="268" r:id="rId8"/>
    <p:sldId id="269"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MỘT </a:t>
            </a:r>
            <a:r>
              <a:rPr lang="vi-VN" b="1">
                <a:solidFill>
                  <a:schemeClr val="bg1"/>
                </a:solidFill>
                <a:latin typeface="Times New Roman" pitchFamily="18" charset="0"/>
                <a:cs typeface="Times New Roman" pitchFamily="18" charset="0"/>
              </a:rPr>
              <a:t>HÀI </a:t>
            </a:r>
            <a:r>
              <a:rPr lang="vi-VN" b="1" smtClean="0">
                <a:solidFill>
                  <a:schemeClr val="bg1"/>
                </a:solidFill>
                <a:latin typeface="Times New Roman" pitchFamily="18" charset="0"/>
                <a:cs typeface="Times New Roman" pitchFamily="18" charset="0"/>
              </a:rPr>
              <a:t>NHI</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Kim Long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ÐK: Một hài nhi sinh hạ cho chúng ta, một trẻ thơ đã ban tặng cho chúng. Trên vai Ngài nặng mang vương quyền (muôn dân xưng tụng rằng) Ngài là quân sư ưu tú, là vị Thiên Chúa quyền linh, Cha muôn đời, là Vua an bình. Vương quyền Ngài tăng tiến trong an hòa vô biên.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Kìa đoàn dân đi trong u tối được thấy ánh sáng quang vinh. Dân bước lần trong bóng tử thần được rạng rỡ trong ánh bình minh.</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Nhờ hồng ân bao la Thiên Chúa, họ cất tiếng hát reo vang, vui sống tựa như lúc khải hoàn, và mừng rỡ như khi mùa sang.</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3582</TotalTime>
  <Words>138</Words>
  <Application>Microsoft Office PowerPoint</Application>
  <PresentationFormat>On-screen Show (16:9)</PresentationFormat>
  <Paragraphs>7</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MỘT HÀI NHI  Lm. Kim Long</vt:lpstr>
      <vt:lpstr>ÐK: Một hài nhi sinh hạ cho chúng ta, một trẻ thơ đã ban tặng cho chúng. Trên vai Ngài nặng mang vương quyền (muôn dân xưng tụng rằng) Ngài là quân sư ưu tú, là vị Thiên Chúa quyền linh, Cha muôn đời, là Vua an bình. Vương quyền Ngài tăng tiến trong an hòa vô biên.</vt:lpstr>
      <vt:lpstr>1. Kìa đoàn dân đi trong u tối được thấy ánh sáng quang vinh. Dân bước lần trong bóng tử thần được rạng rỡ trong ánh bình minh.</vt:lpstr>
      <vt:lpstr>2. Nhờ hồng ân bao la Thiên Chúa, họ cất tiếng hát reo vang, vui sống tựa như lúc khải hoàn, và mừng rỡ như khi mùa sang.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1356</cp:revision>
  <dcterms:created xsi:type="dcterms:W3CDTF">2021-12-01T03:00:51Z</dcterms:created>
  <dcterms:modified xsi:type="dcterms:W3CDTF">2021-12-20T22:33:17Z</dcterms:modified>
</cp:coreProperties>
</file>