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MỘT </a:t>
            </a:r>
            <a:r>
              <a:rPr lang="vi-VN" sz="4000" b="1">
                <a:solidFill>
                  <a:schemeClr val="bg1"/>
                </a:solidFill>
                <a:latin typeface="Times New Roman" pitchFamily="18" charset="0"/>
                <a:cs typeface="Times New Roman" pitchFamily="18" charset="0"/>
              </a:rPr>
              <a:t>HÀI </a:t>
            </a:r>
            <a:r>
              <a:rPr lang="vi-VN" sz="4000" b="1" smtClean="0">
                <a:solidFill>
                  <a:schemeClr val="bg1"/>
                </a:solidFill>
                <a:latin typeface="Times New Roman" pitchFamily="18" charset="0"/>
                <a:cs typeface="Times New Roman" pitchFamily="18" charset="0"/>
              </a:rPr>
              <a:t>NHI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Văn Chi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Sáng danh Thiên Chúa trên trời cao sáng (trên trời vinh sáng). An bình dưới thế cho người chính tâm. Nguyện vinh danh Chúa khắp nơi gian trần (trên nơi trần gian). Bình an dưới thế cho ai thiện tâm.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Này một Hài Nhi đã sinh hạ cho ta, này một Con Trẻ đã chào đời cho ta. Một Nam Nhi đến ban cho ta ngai vương ở trên vai Ngài và Ngài nắm quyền Vương Đế.</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Mọi người lặng bước giữa sương mù tăm tối, này một vầng sáng chiếu rạng ngời đêm đen. Nguồn ánh sáng lớn đã chiếu soi muôn dân thoát khỏi tử thần và tìm thấy lại nguồn sống.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Ngài là Thượng Đế siêu việt muôn dân nước, Ngài là Thiên Chúa với quyền lực uy linh. Là Cha nhân ái bao khoan dung danh xưng trước muôn muôn người, Hoàng Tử an bình dưới thế.</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3668</TotalTime>
  <Words>181</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MỘT HÀI NHI  Lm. Văn Chi</vt:lpstr>
      <vt:lpstr>ĐK. Sáng danh Thiên Chúa trên trời cao sáng (trên trời vinh sáng). An bình dưới thế cho người chính tâm. Nguyện vinh danh Chúa khắp nơi gian trần (trên nơi trần gian). Bình an dưới thế cho ai thiện tâm.</vt:lpstr>
      <vt:lpstr>1. Này một Hài Nhi đã sinh hạ cho ta, này một Con Trẻ đã chào đời cho ta. Một Nam Nhi đến ban cho ta ngai vương ở trên vai Ngài và Ngài nắm quyền Vương Đế.</vt:lpstr>
      <vt:lpstr>2. Mọi người lặng bước giữa sương mù tăm tối, này một vầng sáng chiếu rạng ngời đêm đen. Nguồn ánh sáng lớn đã chiếu soi muôn dân thoát khỏi tử thần và tìm thấy lại nguồn sống.</vt:lpstr>
      <vt:lpstr>3. Ngài là Thượng Đế siêu việt muôn dân nước, Ngài là Thiên Chúa với quyền lực uy linh. Là Cha nhân ái bao khoan dung danh xưng trước muôn muôn người, Hoàng Tử an bình dưới thế.</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1402</cp:revision>
  <dcterms:created xsi:type="dcterms:W3CDTF">2021-12-01T03:00:51Z</dcterms:created>
  <dcterms:modified xsi:type="dcterms:W3CDTF">2021-12-21T13:29:23Z</dcterms:modified>
</cp:coreProperties>
</file>