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THOÁNG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MÂY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Hồng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Phạm Đình Đài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Đời như hoa trước gió, thoáng tan trong làn mây, tình đời sao dễ quên, còn có chi lâu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Sống có Chúa với con cùng đi hôm mai, tình ngài đâu dễ nhạt phai. Chúa sánh bước với con cùng xây tương lai, sợ gì những khi đêm dài.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Tuổi thanh xuân sắc thắm, sẽ có lúc già nua, nhìn thời gian đã qua, con tiếc chi xuân thì.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Một ngày vui sẽ hết, nhớ nhung khi chiều buông, nhìn một ngày đã qua, làm những chi dâng ngài.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Rồi ngày mai sẽ đến, thấy âu lo đầy vơi, đời càng nhiều xuyến xao, càng vững tin nơi ngài.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148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MỘT THOÁNG MÂY BAY  Hồng Trần Phạm Đình Đài</vt:lpstr>
      <vt:lpstr>1/ Đời như hoa trước gió, thoáng tan trong làn mây, tình đời sao dễ quên, còn có chi lâu bền.</vt:lpstr>
      <vt:lpstr>ĐK: Sống có Chúa với con cùng đi hôm mai, tình ngài đâu dễ nhạt phai. Chúa sánh bước với con cùng xây tương lai, sợ gì những khi đêm dài.</vt:lpstr>
      <vt:lpstr>2/ Tuổi thanh xuân sắc thắm, sẽ có lúc già nua, nhìn thời gian đã qua, con tiếc chi xuân thì.</vt:lpstr>
      <vt:lpstr>3/ Một ngày vui sẽ hết, nhớ nhung khi chiều buông, nhìn một ngày đã qua, làm những chi dâng ngài.</vt:lpstr>
      <vt:lpstr>4/ Rồi ngày mai sẽ đến, thấy âu lo đầy vơi, đời càng nhiều xuyến xao, càng vững tin nơi ngài.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1176</cp:revision>
  <dcterms:created xsi:type="dcterms:W3CDTF">2021-12-01T03:00:51Z</dcterms:created>
  <dcterms:modified xsi:type="dcterms:W3CDTF">2021-12-23T04:53:51Z</dcterms:modified>
</cp:coreProperties>
</file>