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9" r:id="rId2"/>
    <p:sldId id="256" r:id="rId3"/>
    <p:sldId id="257" r:id="rId4"/>
    <p:sldId id="267" r:id="rId5"/>
    <p:sldId id="260" r:id="rId6"/>
    <p:sldId id="263" r:id="rId7"/>
    <p:sldId id="268" r:id="rId8"/>
    <p:sldId id="269" r:id="rId9"/>
    <p:sldId id="270" r:id="rId10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TIN 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Ngọc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Linh</a:t>
            </a: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ĐK: Này hồn ta hỡi! Thôi chớ lo chi vì cuộc đời ngươi không còn tăm tối. Nửa đêm nay trong thành Đa-vít sẽ ra đời một Đấng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cứu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ngươi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Nhưng sao ngươi vẫn cứ lặng thinh. Nhưng sao ngươi vẫn cứ vô tình còn thao thức canh dài đêm vắng, dậy đi mau ca mừng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Trời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Ca vang lên tiếng hát lời kinh, đêm hôm nay chất chứa ân tình, trời hoan ca đất nở trăm hoa, một tin vui trong mùa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Đêm hôm nay sức sống nảy sinh, đêm hôm nay bát ngát ân tình, trời Bê-lem nôi đời hạnh phúc, một tin vui Ngôi Lời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Giáng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678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4291</TotalTime>
  <Words>140</Words>
  <Application>Microsoft Office PowerPoint</Application>
  <PresentationFormat>On-screen Show (16:9)</PresentationFormat>
  <Paragraphs>8</Paragraphs>
  <Slides>9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MỘT TIN VUI  Ngọc Linh</vt:lpstr>
      <vt:lpstr>ĐK: Này hồn ta hỡi! Thôi chớ lo chi vì cuộc đời ngươi không còn tăm tối. Nửa đêm nay trong thành Đa-vít sẽ ra đời một Đấng cứu ngươi.</vt:lpstr>
      <vt:lpstr>1/ Nhưng sao ngươi vẫn cứ lặng thinh. Nhưng sao ngươi vẫn cứ vô tình còn thao thức canh dài đêm vắng, dậy đi mau ca mừng Chúa Trời.</vt:lpstr>
      <vt:lpstr>2/ Ca vang lên tiếng hát lời kinh, đêm hôm nay chất chứa ân tình, trời hoan ca đất nở trăm hoa, một tin vui trong mùa Giáng Sinh.</vt:lpstr>
      <vt:lpstr>3/ Đêm hôm nay sức sống nảy sinh, đêm hôm nay bát ngát ân tình, trời Bê-lem nôi đời hạnh phúc, một tin vui Ngôi Lời Giáng Sinh.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1474</cp:revision>
  <dcterms:created xsi:type="dcterms:W3CDTF">2021-12-01T03:00:51Z</dcterms:created>
  <dcterms:modified xsi:type="dcterms:W3CDTF">2021-12-22T08:00:11Z</dcterms:modified>
</cp:coreProperties>
</file>