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MỘT TẤM BÁNH MỘT THÂN MÌNH</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Nguyễn Quang Hưng </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Một tấm bánh, một thân mình, một đức tin, một Thần Linh, một chén thánh, một phép rửa. Một tình yêu, một thánh giá: nguồn hồng ân. Là tình yêu, là sức sống, là hy vọng. Can-vê đớn đau nhuốc nhơ thập hình Chúa hiến thân. Thần lương: bánh thiêng rượu lành Chúa hằng luôn nuôi dưỡng.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Một chén thánh: rượu nho lành thành Máu Cha. Nguồn tình yêu, nguồn sức sống tỏa chan hòa. Nguyện lòng con được thánh hóa trong tình Cha. Và hồn con yêu Chúa mãi chẳng phai nhòa. Năm xưa thiết tha bên nhau trong Tiệc Ly với Cha. Điều răn yêu thương Cha trao xin nguyện luôn ghi nhớ.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3. Thập giá đó còn chưa thỏa lòng Chúa thương. Giờ còn nương Mình Máu Thánh trong bánh rượu. Lòng Người luôn ao ước mãi ở cùng con. Nguyện đời con luôn sống với tình yêu Người. Bao la thiết tha chứa chan: Ôi! Hồng ân Chúa ban. Nào con có chi tiến dâng đáp đền sao cho cân?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1760</TotalTime>
  <Words>219</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MỘT TẤM BÁNH MỘT THÂN MÌNH Nguyễn Quang Hưng </vt:lpstr>
      <vt:lpstr>1. Một tấm bánh, một thân mình, một đức tin, một Thần Linh, một chén thánh, một phép rửa. Một tình yêu, một thánh giá: nguồn hồng ân. Là tình yêu, là sức sống, là hy vọng. Can-vê đớn đau nhuốc nhơ thập hình Chúa hiến thân. Thần lương: bánh thiêng rượu lành Chúa hằng luôn nuôi dưỡng. </vt:lpstr>
      <vt:lpstr>2. Một chén thánh: rượu nho lành thành Máu Cha. Nguồn tình yêu, nguồn sức sống tỏa chan hòa. Nguyện lòng con được thánh hóa trong tình Cha. Và hồn con yêu Chúa mãi chẳng phai nhòa. Năm xưa thiết tha bên nhau trong Tiệc Ly với Cha. Điều răn yêu thương Cha trao xin nguyện luôn ghi nhớ. </vt:lpstr>
      <vt:lpstr>3. Thập giá đó còn chưa thỏa lòng Chúa thương. Giờ còn nương Mình Máu Thánh trong bánh rượu. Lòng Người luôn ao ước mãi ở cùng con. Nguyện đời con luôn sống với tình yêu Người. Bao la thiết tha chứa chan: Ôi! Hồng ân Chúa ban. Nào con có chi tiến dâng đáp đền sao cho cân?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615</cp:revision>
  <dcterms:created xsi:type="dcterms:W3CDTF">2021-12-01T03:00:51Z</dcterms:created>
  <dcterms:modified xsi:type="dcterms:W3CDTF">2021-12-11T07:34:58Z</dcterms:modified>
</cp:coreProperties>
</file>