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MỘT ĐỜI CHỜ MONG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Từ Duyên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Một đời chờ mong con thương nhớ Ngài đã bao năm rồi như đất cằn khô mong hạt mưa rơi. Để cuộc đời con tin yêu bừng sáng và cuộc đời con sống trong tình Ngài chứa chan niềm vui.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Ngước mắt lên cao con đây ngóng chờ Chúa đến dương gian thắp lên niềm tin sáng lên hy vọng thương mến vô ngần. Chúa hãy thương yêu ban mưa thánh ân trút xuống dương gian cất đi khổ đau Chúa ơi xuống đời giải thoát thế nhân.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Một đời chờ mong con thương nhớ Ngài đã bao năm rồi như đứa trẻ thơ mong mẹ khôn nguôi. Để cuộc đời con nương thân bên Chúa là nguồn hạnh phúc chứa chan hy vọng mến thương đầy vơi.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Một đời chờ mong con thương nhớ Ngài đã bao năm rồi như bóng trời đêm mong hừng đông lên. Để cuộc đời con vui trong nắng mới và cuộc đời con sáng tươi rạng ngời mãi luôn bình yên.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189</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MỘT ĐỜI CHỜ MONG Lm Từ Duyên</vt:lpstr>
      <vt:lpstr>1. Một đời chờ mong con thương nhớ Ngài đã bao năm rồi như đất cằn khô mong hạt mưa rơi. Để cuộc đời con tin yêu bừng sáng và cuộc đời con sống trong tình Ngài chứa chan niềm vui.</vt:lpstr>
      <vt:lpstr>ĐK. Ngước mắt lên cao con đây ngóng chờ Chúa đến dương gian thắp lên niềm tin sáng lên hy vọng thương mến vô ngần. Chúa hãy thương yêu ban mưa thánh ân trút xuống dương gian cất đi khổ đau Chúa ơi xuống đời giải thoát thế nhân.</vt:lpstr>
      <vt:lpstr>2. Một đời chờ mong con thương nhớ Ngài đã bao năm rồi như đứa trẻ thơ mong mẹ khôn nguôi. Để cuộc đời con nương thân bên Chúa là nguồn hạnh phúc chứa chan hy vọng mến thương đầy vơi.</vt:lpstr>
      <vt:lpstr>3. Một đời chờ mong con thương nhớ Ngài đã bao năm rồi như bóng trời đêm mong hừng đông lên. Để cuộc đời con vui trong nắng mới và cuộc đời con sáng tươi rạng ngời mãi luôn bình yên.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cp:revision>
  <dcterms:created xsi:type="dcterms:W3CDTF">2021-12-01T03:00:51Z</dcterms:created>
  <dcterms:modified xsi:type="dcterms:W3CDTF">2021-12-03T03:30:12Z</dcterms:modified>
</cp:coreProperties>
</file>