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ĐỜI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Thái Nguyên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cho con trái tim của Chúa, đừng khép kín ở trên chính mình. Xin cho con quảng đại như Chúa, vươn lên cao trong ánh sáng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Một tình yêu luôn vui mở rộng, không xao động giữa cuộc đời cùng không. Một tình yêu luôn vui hy vọng, luôn an bình tươi sáng trong lòng con.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cho con sáng trong tình Chúa, vượt lên những nhỏ nhen tầm thường. Xin cho con can trường của Chúa, luôn bao dung trong sức sống tình yêu.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cho con nghĩ suy của Chúa, hằng sâu lắng cảm thông kiếp người. Xin cho con một đời như Chúa, luôn ra đi gieo rắc chính tình yêu.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3810</TotalTime>
  <Words>149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MỘT ĐỜI NHƯ CHÚA  Lm. Thái Nguyên</vt:lpstr>
      <vt:lpstr>1. Xin cho con trái tim của Chúa, đừng khép kín ở trên chính mình. Xin cho con quảng đại như Chúa, vươn lên cao trong ánh sáng tình yêu.</vt:lpstr>
      <vt:lpstr>ĐK. Một tình yêu luôn vui mở rộng, không xao động giữa cuộc đời cùng không. Một tình yêu luôn vui hy vọng, luôn an bình tươi sáng trong lòng con.</vt:lpstr>
      <vt:lpstr>2. Xin cho con sáng trong tình Chúa, vượt lên những nhỏ nhen tầm thường. Xin cho con can trường của Chúa, luôn bao dung trong sức sống tình yêu.</vt:lpstr>
      <vt:lpstr>3. Xin cho con nghĩ suy của Chúa, hằng sâu lắng cảm thông kiếp người. Xin cho con một đời như Chúa, luôn ra đi gieo rắc chính tình yêu.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1407</cp:revision>
  <dcterms:created xsi:type="dcterms:W3CDTF">2021-12-01T03:00:51Z</dcterms:created>
  <dcterms:modified xsi:type="dcterms:W3CDTF">2021-12-28T22:29:19Z</dcterms:modified>
</cp:coreProperties>
</file>