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MỪNG CHÚA </a:t>
            </a:r>
            <a:r>
              <a:rPr lang="vi-VN" sz="4000" b="1">
                <a:solidFill>
                  <a:schemeClr val="bg1"/>
                </a:solidFill>
                <a:latin typeface="Times New Roman" pitchFamily="18" charset="0"/>
                <a:cs typeface="Times New Roman" pitchFamily="18" charset="0"/>
              </a:rPr>
              <a:t>GIÁNG </a:t>
            </a:r>
            <a:r>
              <a:rPr lang="vi-VN" sz="4000" b="1" smtClean="0">
                <a:solidFill>
                  <a:schemeClr val="bg1"/>
                </a:solidFill>
                <a:latin typeface="Times New Roman" pitchFamily="18" charset="0"/>
                <a:cs typeface="Times New Roman" pitchFamily="18" charset="0"/>
              </a:rPr>
              <a:t>SINH</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a:t>
            </a:r>
            <a:r>
              <a:rPr lang="vi-VN" sz="4000" b="1">
                <a:solidFill>
                  <a:schemeClr val="bg1"/>
                </a:solidFill>
                <a:latin typeface="Times New Roman" pitchFamily="18" charset="0"/>
                <a:cs typeface="Times New Roman" pitchFamily="18" charset="0"/>
              </a:rPr>
              <a:t>. Trọng Khẩn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No-en năm xưa mừng Con Chúa giáng sinh giữa nhân loại. No-en năm nay mừng Con Chúa sinh hạ giữa chúng ta. Đêm đông năm xưa Con Thiên Chúa hóa thân sinh làm người. Đêm đông năm nay trên dương thế tiếng reo vui ngập lòng.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Chào mừng Con Chúa giáng sinh nơi trần gian, Người là bình an chúng con đang chờ mong. Chào mừng Con Chúa giáng sinh nơi trần gian, Người là niềm vui giữa thế gian u sầu.</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Bao nhiêu năm qua niềm khao khát đón tin vui cứu độ. Bao nhiêu năm qua vẫn trông ngóng tới ngày Chúa giáng sinh. Đêm đông linh thiêng nay đã tới với nhân gian tội tình. Đêm đông linh thiêng cho ta biết Chúa yêu thương con người.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Bê-lem năm xưa trời lạnh giá, Chúa sinh trong hang lừa. Bê-lem năm xưa từng cơn gió buốt lòng Con Chúa Trời. Bê-lem năm nay vẫn còn đó những vô tâm hững hờ. Khi bên Giê-su vẫn vắng bóng thế nhân đến tôn thờ.</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3693</TotalTime>
  <Words>206</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MỪNG CHÚA GIÁNG SINH  Lm. Trọng Khẩn</vt:lpstr>
      <vt:lpstr>1. No-en năm xưa mừng Con Chúa giáng sinh giữa nhân loại. No-en năm nay mừng Con Chúa sinh hạ giữa chúng ta. Đêm đông năm xưa Con Thiên Chúa hóa thân sinh làm người. Đêm đông năm nay trên dương thế tiếng reo vui ngập lòng.</vt:lpstr>
      <vt:lpstr>ĐK. Chào mừng Con Chúa giáng sinh nơi trần gian, Người là bình an chúng con đang chờ mong. Chào mừng Con Chúa giáng sinh nơi trần gian, Người là niềm vui giữa thế gian u sầu.</vt:lpstr>
      <vt:lpstr>2. Bao nhiêu năm qua niềm khao khát đón tin vui cứu độ. Bao nhiêu năm qua vẫn trông ngóng tới ngày Chúa giáng sinh. Đêm đông linh thiêng nay đã tới với nhân gian tội tình. Đêm đông linh thiêng cho ta biết Chúa yêu thương con người.</vt:lpstr>
      <vt:lpstr>3. Bê-lem năm xưa trời lạnh giá, Chúa sinh trong hang lừa. Bê-lem năm xưa từng cơn gió buốt lòng Con Chúa Trời. Bê-lem năm nay vẫn còn đó những vô tâm hững hờ. Khi bên Giê-su vẫn vắng bóng thế nhân đến tôn thờ.</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1416</cp:revision>
  <dcterms:created xsi:type="dcterms:W3CDTF">2021-12-01T03:00:51Z</dcterms:created>
  <dcterms:modified xsi:type="dcterms:W3CDTF">2021-12-21T22:01:47Z</dcterms:modified>
</cp:coreProperties>
</file>