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MỪNG CHÚA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Trọng Khẩn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Mừng Chúa đã đến trong cuộc đời, mừng ngày Chúa đã đến trong cuộc đời. Nào hãy cất tiếng ca reo mừng, nào cùng hãy cất tiếng ca reo mừng.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Này Chúa sẽ đến đem an bình và giải thoát thế giới khỏi tội tình. Này Chúa sẽ đến trong mọi nhà, cuộc đời ta sẽ ngát hương đậm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Một thế giới mới cho mọi người là một thế giới sống trong nụ cười. Một thế giới với anh em mình và được Chúa chúc phúc trong ân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Vì Chúa đã hóa thân làm người và mặc lấy xác thân này cát bụi, để đem Tin Vui cho loài người: kẻ nghèo đói, đau khổ được an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ủi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3697</TotalTime>
  <Words>148</Words>
  <Application>Microsoft Office PowerPoint</Application>
  <PresentationFormat>On-screen Show (16:9)</PresentationFormat>
  <Paragraphs>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MỪNG CHÚA ĐÃ ĐẾN  Lm. Trọng Khẩn</vt:lpstr>
      <vt:lpstr>1. Mừng Chúa đã đến trong cuộc đời, mừng ngày Chúa đã đến trong cuộc đời. Nào hãy cất tiếng ca reo mừng, nào cùng hãy cất tiếng ca reo mừng.</vt:lpstr>
      <vt:lpstr>ĐK. Này Chúa sẽ đến đem an bình và giải thoát thế giới khỏi tội tình. Này Chúa sẽ đến trong mọi nhà, cuộc đời ta sẽ ngát hương đậm đà.</vt:lpstr>
      <vt:lpstr>2. Một thế giới mới cho mọi người là một thế giới sống trong nụ cười. Một thế giới với anh em mình và được Chúa chúc phúc trong ân tình.</vt:lpstr>
      <vt:lpstr>3. Vì Chúa đã hóa thân làm người và mặc lấy xác thân này cát bụi, để đem Tin Vui cho loài người: kẻ nghèo đói, đau khổ được an ủi.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1419</cp:revision>
  <dcterms:created xsi:type="dcterms:W3CDTF">2021-12-01T03:00:51Z</dcterms:created>
  <dcterms:modified xsi:type="dcterms:W3CDTF">2021-12-21T22:06:25Z</dcterms:modified>
</cp:coreProperties>
</file>