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MỪNG </a:t>
            </a:r>
            <a:r>
              <a:rPr lang="vi-VN" b="1">
                <a:solidFill>
                  <a:schemeClr val="bg1"/>
                </a:solidFill>
                <a:latin typeface="Times New Roman" pitchFamily="18" charset="0"/>
                <a:cs typeface="Times New Roman" pitchFamily="18" charset="0"/>
              </a:rPr>
              <a:t>CHÚA </a:t>
            </a:r>
            <a:r>
              <a:rPr lang="vi-VN" b="1" smtClean="0">
                <a:solidFill>
                  <a:schemeClr val="bg1"/>
                </a:solidFill>
                <a:latin typeface="Times New Roman" pitchFamily="18" charset="0"/>
                <a:cs typeface="Times New Roman" pitchFamily="18" charset="0"/>
              </a:rPr>
              <a:t>ĐẾN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Tri Văn Vinh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Mừng Chúa đến ánh sao vàng chiếu sáng khắp nơi gian trần. Mừng Chúa đến cơn gió đêm đông bay buốt lạnh hồn ai. Mừng Chúa đến xin cho trần thế sáng ánh sao cứu đời. Mừng Chúa đến xin mang tình thương sưởi ấm bao tâm hồn.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Một đêm khuya xứ Pha-lệ tinh. Một đêm đông buốt lạnh lạ lùng. Là đêm Con Thiên Chúa giáng sinh, sinh trong hang đá khó hèn. Hỏi thân ai sống trong nghèo đói. Hãy vui lên Chúa đang ngự đến. Ngài đã đã mang thân kẻ nghèo khó, đến với xác thân của </a:t>
            </a:r>
            <a:r>
              <a:rPr lang="vi-VN" sz="4000" b="1">
                <a:solidFill>
                  <a:schemeClr val="bg1"/>
                </a:solidFill>
                <a:latin typeface="Times New Roman" pitchFamily="18" charset="0"/>
                <a:cs typeface="Times New Roman" pitchFamily="18" charset="0"/>
              </a:rPr>
              <a:t>ta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Tình thương Thiên Chúa đã tràn lan. Một ơn cao quý cho nhân trần. Nhờ Ngôi Hai Thiên Chúa giáng sinh, làm Người nên Đấng Cứu Tinh.Hỏi thân ai sống xa tình thương. Hãy mau mau đến bên hang đá. Hầu cho con tim mình say đắm ánh mắt Chúa đang </a:t>
            </a:r>
            <a:r>
              <a:rPr lang="vi-VN" sz="4000" b="1">
                <a:solidFill>
                  <a:schemeClr val="bg1"/>
                </a:solidFill>
                <a:latin typeface="Times New Roman" pitchFamily="18" charset="0"/>
                <a:cs typeface="Times New Roman" pitchFamily="18" charset="0"/>
              </a:rPr>
              <a:t>nhìn </a:t>
            </a:r>
            <a:r>
              <a:rPr lang="vi-VN" sz="4000" b="1" smtClean="0">
                <a:solidFill>
                  <a:schemeClr val="bg1"/>
                </a:solidFill>
                <a:latin typeface="Times New Roman" pitchFamily="18" charset="0"/>
                <a:cs typeface="Times New Roman" pitchFamily="18" charset="0"/>
              </a:rPr>
              <a:t>ta</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Nhìn trong hang đá bao nghèo khó. Người ơi mau sửa lại cuộc đời. Vì ta nên con Thiên Chúa ra đời, làm người để cứu nhân loài. Hỏi thân ai sống trong tội lỗi. Hãy mau mau quyết tâm tự hối. Và xin ơn trung thành bền vững, xứng đáng lảnh nhận niềm tin.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3626</TotalTime>
  <Words>250</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MỪNG CHÚA ĐẾN  Lm. Tri Văn Vinh</vt:lpstr>
      <vt:lpstr>ĐK: Mừng Chúa đến ánh sao vàng chiếu sáng khắp nơi gian trần. Mừng Chúa đến cơn gió đêm đông bay buốt lạnh hồn ai. Mừng Chúa đến xin cho trần thế sáng ánh sao cứu đời. Mừng Chúa đến xin mang tình thương sưởi ấm bao tâm hồn.</vt:lpstr>
      <vt:lpstr>1. Một đêm khuya xứ Pha-lệ tinh. Một đêm đông buốt lạnh lạ lùng. Là đêm Con Thiên Chúa giáng sinh, sinh trong hang đá khó hèn. Hỏi thân ai sống trong nghèo đói. Hãy vui lên Chúa đang ngự đến. Ngài đã đã mang thân kẻ nghèo khó, đến với xác thân của ta.</vt:lpstr>
      <vt:lpstr>2. Tình thương Thiên Chúa đã tràn lan. Một ơn cao quý cho nhân trần. Nhờ Ngôi Hai Thiên Chúa giáng sinh, làm Người nên Đấng Cứu Tinh.Hỏi thân ai sống xa tình thương. Hãy mau mau đến bên hang đá. Hầu cho con tim mình say đắm ánh mắt Chúa đang nhìn ta.</vt:lpstr>
      <vt:lpstr>3. Nhìn trong hang đá bao nghèo khó. Người ơi mau sửa lại cuộc đời. Vì ta nên con Thiên Chúa ra đời, làm người để cứu nhân loài. Hỏi thân ai sống trong tội lỗi. Hãy mau mau quyết tâm tự hối. Và xin ơn trung thành bền vững, xứng đáng lảnh nhận niềm tin.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1381</cp:revision>
  <dcterms:created xsi:type="dcterms:W3CDTF">2021-12-01T03:00:51Z</dcterms:created>
  <dcterms:modified xsi:type="dcterms:W3CDTF">2021-12-21T12:48:11Z</dcterms:modified>
</cp:coreProperties>
</file>