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MỪNG </a:t>
            </a:r>
            <a:r>
              <a:rPr lang="vi-VN" b="1">
                <a:solidFill>
                  <a:schemeClr val="bg1"/>
                </a:solidFill>
                <a:latin typeface="Times New Roman" pitchFamily="18" charset="0"/>
                <a:cs typeface="Times New Roman" pitchFamily="18" charset="0"/>
              </a:rPr>
              <a:t>VUI </a:t>
            </a:r>
            <a:r>
              <a:rPr lang="vi-VN" b="1" smtClean="0">
                <a:solidFill>
                  <a:schemeClr val="bg1"/>
                </a:solidFill>
                <a:latin typeface="Times New Roman" pitchFamily="18" charset="0"/>
                <a:cs typeface="Times New Roman" pitchFamily="18" charset="0"/>
              </a:rPr>
              <a:t>LÊN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Mi Trầm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Mừng vui lên Giáng sinh đã về, cất tiếng ca hòa mừng Ngôi Hai giáng trần. Mừng vui lên Giáng sinh đã về. Hãy đến tôn thờ Đấng Cứu Độ thế </a:t>
            </a:r>
            <a:r>
              <a:rPr lang="vi-VN" sz="5400" b="1">
                <a:solidFill>
                  <a:schemeClr val="bg1"/>
                </a:solidFill>
                <a:latin typeface="Times New Roman" pitchFamily="18" charset="0"/>
                <a:cs typeface="Times New Roman" pitchFamily="18" charset="0"/>
              </a:rPr>
              <a:t>nhân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Này Chúa đến rồi, niềm vui đến với mọi người. Và vinh quang Người bừng lên đến mãi muôn </a:t>
            </a:r>
            <a:r>
              <a:rPr lang="vi-VN" sz="6600" b="1">
                <a:solidFill>
                  <a:schemeClr val="bg1"/>
                </a:solidFill>
                <a:latin typeface="Times New Roman" pitchFamily="18" charset="0"/>
                <a:cs typeface="Times New Roman" pitchFamily="18" charset="0"/>
              </a:rPr>
              <a:t>đời</a:t>
            </a:r>
            <a:r>
              <a:rPr lang="vi-VN" sz="6600" b="1" smtClean="0">
                <a:solidFill>
                  <a:schemeClr val="bg1"/>
                </a:solidFill>
                <a:latin typeface="Times New Roman" pitchFamily="18" charset="0"/>
                <a:cs typeface="Times New Roman" pitchFamily="18" charset="0"/>
              </a:rPr>
              <a:t>.</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2/ Nguồn ánh sáng thật rạng soi lối bước con người. cuộc sống sáng tươi chờ khi Chúa đến kêu mời.</a:t>
            </a:r>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3584</TotalTime>
  <Words>93</Words>
  <Application>Microsoft Office PowerPoint</Application>
  <PresentationFormat>On-screen Show (16:9)</PresentationFormat>
  <Paragraphs>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MỪNG VUI LÊN  Lm. Mi Trầm</vt:lpstr>
      <vt:lpstr>ĐK: Mừng vui lên Giáng sinh đã về, cất tiếng ca hòa mừng Ngôi Hai giáng trần. Mừng vui lên Giáng sinh đã về. Hãy đến tôn thờ Đấng Cứu Độ thế nhân.</vt:lpstr>
      <vt:lpstr>1/ Này Chúa đến rồi, niềm vui đến với mọi người. Và vinh quang Người bừng lên đến mãi muôn đời.</vt:lpstr>
      <vt:lpstr>2/ Nguồn ánh sáng thật rạng soi lối bước con người. cuộc sống sáng tươi chờ khi Chúa đến kêu mời.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1357</cp:revision>
  <dcterms:created xsi:type="dcterms:W3CDTF">2021-12-01T03:00:51Z</dcterms:created>
  <dcterms:modified xsi:type="dcterms:W3CDTF">2021-12-20T22:35:01Z</dcterms:modified>
</cp:coreProperties>
</file>