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MỪNG VUI LÊN SION</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Bạch Vân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Nơi sa mạc hoang vu, nơi núi rừng âm u. Gio-an cất tiếng gọi. Hãy dọn đường cho hãy bạt phẳng đồi núi, hãy lấp mọi vực sâu, đón Chúa Vua Tình Yêu đến cứu độ trần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Mừng vui lên Sion, vì này Chúa đến cứu độ trần gian. Chúa đem an bình giải thoát sinh linh khơi nguồn sống mới. Mừng vui lên Sion,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smtClean="0">
                <a:solidFill>
                  <a:schemeClr val="bg1"/>
                </a:solidFill>
                <a:latin typeface="Times New Roman" pitchFamily="18" charset="0"/>
                <a:cs typeface="Times New Roman" pitchFamily="18" charset="0"/>
              </a:rPr>
              <a:t>**</a:t>
            </a:r>
            <a:r>
              <a:rPr lang="vi-VN" sz="6600" b="1" smtClean="0">
                <a:solidFill>
                  <a:schemeClr val="bg1"/>
                </a:solidFill>
                <a:latin typeface="Times New Roman" pitchFamily="18" charset="0"/>
                <a:cs typeface="Times New Roman" pitchFamily="18" charset="0"/>
              </a:rPr>
              <a:t>vì này Chúa đến cứu độ trần gian. Chúa đem hy vọng thắp sáng cõi lòng heo hắt chờ mong.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Khi tâm hồn băng giá, khi cõi lòng chai đá. Con ăn năn cúi đầu: Hãy dục lòng sám hối, hãy trở về chính lối, hãy thay đổi đời mới, thắp sáng lên niềm tin sốn tốt lành thẳng ngay.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Ai đui mù điếc lác, ai đau buồn xơ xác. Hãy cậy trông vững vàng Ngài giàu lòng nhân ái. Ngài quảng đại chúc phúc Ngài chữa lành cứu rỗi, bổ sức ban bình an giải thoát khỏi lầm than.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203</Words>
  <Application>Microsoft Office PowerPoint</Application>
  <PresentationFormat>On-screen Show (16:9)</PresentationFormat>
  <Paragraphs>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MỪNG VUI LÊN SION Lm. Bạch Vân</vt:lpstr>
      <vt:lpstr>1. Nơi sa mạc hoang vu, nơi núi rừng âm u. Gio-an cất tiếng gọi. Hãy dọn đường cho hãy bạt phẳng đồi núi, hãy lấp mọi vực sâu, đón Chúa Vua Tình Yêu đến cứu độ trần gian.</vt:lpstr>
      <vt:lpstr>ĐK. Mừng vui lên Sion, vì này Chúa đến cứu độ trần gian. Chúa đem an bình giải thoát sinh linh khơi nguồn sống mới. Mừng vui lên Sion, </vt:lpstr>
      <vt:lpstr>**vì này Chúa đến cứu độ trần gian. Chúa đem hy vọng thắp sáng cõi lòng heo hắt chờ mong.</vt:lpstr>
      <vt:lpstr>2. Khi tâm hồn băng giá, khi cõi lòng chai đá. Con ăn năn cúi đầu: Hãy dục lòng sám hối, hãy trở về chính lối, hãy thay đổi đời mới, thắp sáng lên niềm tin sốn tốt lành thẳng ngay.</vt:lpstr>
      <vt:lpstr>3. Ai đui mù điếc lác, ai đau buồn xơ xác. Hãy cậy trông vững vàng Ngài giàu lòng nhân ái. Ngài quảng đại chúc phúc Ngài chữa lành cứu rỗi, bổ sức ban bình an giải thoát khỏi lầm than.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42</cp:revision>
  <dcterms:created xsi:type="dcterms:W3CDTF">2021-11-30T02:00:37Z</dcterms:created>
  <dcterms:modified xsi:type="dcterms:W3CDTF">2021-11-30T03:40:26Z</dcterms:modified>
</cp:coreProperties>
</file>