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MỪNG ĐÓN </a:t>
            </a:r>
            <a:r>
              <a:rPr lang="vi-VN" sz="4000" b="1">
                <a:solidFill>
                  <a:schemeClr val="bg1"/>
                </a:solidFill>
                <a:latin typeface="Times New Roman" pitchFamily="18" charset="0"/>
                <a:cs typeface="Times New Roman" pitchFamily="18" charset="0"/>
              </a:rPr>
              <a:t>GIÁNG </a:t>
            </a:r>
            <a:r>
              <a:rPr lang="vi-VN" sz="4000" b="1" smtClean="0">
                <a:solidFill>
                  <a:schemeClr val="bg1"/>
                </a:solidFill>
                <a:latin typeface="Times New Roman" pitchFamily="18" charset="0"/>
                <a:cs typeface="Times New Roman" pitchFamily="18" charset="0"/>
              </a:rPr>
              <a:t>SINH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Quang Lâm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Hôm nay đất trời mừng vui tưng bừng đón Chúa Giáng Sinh. Vang theo tiếng kèn rộn vang ta cùng chào đón Giáng Sinh. Hôm nay đất trời mừng vui cùng ca hát chúc mừng. Mừng đón Chúa sinh ra đời ta cùng hát bài ca vinh danh.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Vinh danh Thiên Chúa trên các tầng trời. Bình an dưới thế cho người Chúa thương. Vinh danh Thiên Chúa trên các tầng trời. Người ơi hãy hát ca mừng Chúa đã giáng </a:t>
            </a:r>
            <a:r>
              <a:rPr lang="vi-VN" sz="4800" b="1">
                <a:solidFill>
                  <a:schemeClr val="bg1"/>
                </a:solidFill>
                <a:latin typeface="Times New Roman" pitchFamily="18" charset="0"/>
                <a:cs typeface="Times New Roman" pitchFamily="18" charset="0"/>
              </a:rPr>
              <a:t>sinh</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Hân hoan đón chào ngày vui Con Một Chúa đã Giáng Sinh. Muôn dân tiến về Bêlem dâng mộc dược với nhũ hương. Hân hoan đón chào ngày vui cùng muôn nước chúc mừng. Chào đón Giáng Sinh đã về ta cùng hát bài ca vinh danh.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Noel đã về muôn nơi cung đàn réo rắt tiếng ca. Đêm nay Chúa đã sinh ra thiên thần đàn hát xướng ca. Noel đã về muôn nơi cùng thế giới chuc mừng. Chào đón Giáng Sinh đã về ta cùng hát bài ca vinh danh.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4267</TotalTime>
  <Words>206</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MỪNG ĐÓN GIÁNG SINH  Lm. Quang Lâm</vt:lpstr>
      <vt:lpstr>1. Hôm nay đất trời mừng vui tưng bừng đón Chúa Giáng Sinh. Vang theo tiếng kèn rộn vang ta cùng chào đón Giáng Sinh. Hôm nay đất trời mừng vui cùng ca hát chúc mừng. Mừng đón Chúa sinh ra đời ta cùng hát bài ca vinh danh.</vt:lpstr>
      <vt:lpstr>ĐK. Vinh danh Thiên Chúa trên các tầng trời. Bình an dưới thế cho người Chúa thương. Vinh danh Thiên Chúa trên các tầng trời. Người ơi hãy hát ca mừng Chúa đã giáng sinh.</vt:lpstr>
      <vt:lpstr>2. Hân hoan đón chào ngày vui Con Một Chúa đã Giáng Sinh. Muôn dân tiến về Bêlem dâng mộc dược với nhũ hương. Hân hoan đón chào ngày vui cùng muôn nước chúc mừng. Chào đón Giáng Sinh đã về ta cùng hát bài ca vinh danh.</vt:lpstr>
      <vt:lpstr>3. Noel đã về muôn nơi cung đàn réo rắt tiếng ca. Đêm nay Chúa đã sinh ra thiên thần đàn hát xướng ca. Noel đã về muôn nơi cùng thế giới chuc mừng. Chào đón Giáng Sinh đã về ta cùng hát bài ca vinh danh.</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1463</cp:revision>
  <dcterms:created xsi:type="dcterms:W3CDTF">2021-12-01T03:00:51Z</dcterms:created>
  <dcterms:modified xsi:type="dcterms:W3CDTF">2021-12-22T07:35:52Z</dcterms:modified>
</cp:coreProperties>
</file>