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NGUYỆN DÂNG LÊN CHÚA</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Lm. Nguyễn Duy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Nguyện dâng lên Chúa, tấm bánh và rượu nho, với lòng thành thiết tha, đêm ngày con mơ ước. Nguyện xin Thiên Chúa thắp sáng lòng chúng con, đức mến rực cháy luôn, cho tươi mùa thánh ân.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Ngàn lời kinh thắm tình, ngày và đêm khấn xin. Cùng dâng trong rượu bánh, hoà ca với thần thánh. Biết bao là chân thành, nguyện xin ban ơn phúc. Đẹp lên bao mơ ước đắm say đời hiến dâng.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Tựa làn hương ngút ngàn, toả bay trước Thánh Nhan. Lời ca dâng về Chúa, lời ca không tàn úa. Chúc khen tình yêu Ngài, từ nay và mãi mãi. Vọng ngân bài ca mới, hết tâm tình Chúa </a:t>
            </a:r>
            <a:r>
              <a:rPr lang="vi-VN" sz="4800" b="1">
                <a:solidFill>
                  <a:schemeClr val="bg1"/>
                </a:solidFill>
                <a:latin typeface="Times New Roman" pitchFamily="18" charset="0"/>
                <a:cs typeface="Times New Roman" pitchFamily="18" charset="0"/>
              </a:rPr>
              <a:t>ơi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Một tình yêu thắm nồng, đoàn con xin tiến dâng. Niềm say mê tuổi sống đời tin yêu rực nóng. Chói chang hơn nắng hồng nguyện xin thương đưa lối. Đoàn con đang đi tới chốn Thiên đàng sáng tươi.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2771</TotalTime>
  <Words>201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NGUYỆN DÂNG LÊN CHÚA Lm. Nguyễn Duy</vt:lpstr>
      <vt:lpstr>ĐK: Nguyện dâng lên Chúa, tấm bánh và rượu nho, với lòng thành thiết tha, đêm ngày con mơ ước. Nguyện xin Thiên Chúa thắp sáng lòng chúng con, đức mến rực cháy luôn, cho tươi mùa thánh ân.</vt:lpstr>
      <vt:lpstr>1. Ngàn lời kinh thắm tình, ngày và đêm khấn xin. Cùng dâng trong rượu bánh, hoà ca với thần thánh. Biết bao là chân thành, nguyện xin ban ơn phúc. Đẹp lên bao mơ ước đắm say đời hiến dâng.</vt:lpstr>
      <vt:lpstr>2. Tựa làn hương ngút ngàn, toả bay trước Thánh Nhan. Lời ca dâng về Chúa, lời ca không tàn úa. Chúc khen tình yêu Ngài, từ nay và mãi mãi. Vọng ngân bài ca mới, hết tâm tình Chúa ơi!</vt:lpstr>
      <vt:lpstr>3. Một tình yêu thắm nồng, đoàn con xin tiến dâng. Niềm say mê tuổi sống đời tin yêu rực nóng. Chói chang hơn nắng hồng nguyện xin thương đưa lối. Đoàn con đang đi tới chốn Thiên đàng sáng tươi.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1036</cp:revision>
  <dcterms:created xsi:type="dcterms:W3CDTF">2021-12-01T03:00:51Z</dcterms:created>
  <dcterms:modified xsi:type="dcterms:W3CDTF">2021-12-16T07:31:00Z</dcterms:modified>
</cp:coreProperties>
</file>