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CHÚA THƯƠNG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Nguyễn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về Chúa bánh trắng, dâng về Chúa rượu thơm, là lao công của bao người, ngày đêm ra sức vun trồng.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Chúa thương nhận cho, lòng thành con dâng tiến, đậm đà nồng thắm tình yêu, hiến dâng về Chúa sớm chiều.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về Chúa khúc hát, dâng về Chúa lời ca, ngợi khen Danh Chúa uy hùng, rạng soi trên khắp cửu trùng.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về Chúa phút sống, dâng về Chúa giờ vui, đường dương gian lắm cơ cầu, nhiều gian nan lẫn u sầu.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Dâng về Chúa nước mắt, tuôn trộn lẫn mồ hôi, đời lao công của muôn người, ngược xuôi chen lấn giữa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146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NGUYỆN CHÚA THƯƠNG Hải Nguyễn</vt:lpstr>
      <vt:lpstr>1. Dâng về Chúa bánh trắng, dâng về Chúa rượu thơm, là lao công của bao người, ngày đêm ra sức vun trồng.</vt:lpstr>
      <vt:lpstr>ĐK. Nguyện Chúa thương nhận cho, lòng thành con dâng tiến, đậm đà nồng thắm tình yêu, hiến dâng về Chúa sớm chiều.</vt:lpstr>
      <vt:lpstr>2. Dâng về Chúa khúc hát, dâng về Chúa lời ca, ngợi khen Danh Chúa uy hùng, rạng soi trên khắp cửu trùng.</vt:lpstr>
      <vt:lpstr>3. Dâng về Chúa phút sống, dâng về Chúa giờ vui, đường dương gian lắm cơ cầu, nhiều gian nan lẫn u sầu.</vt:lpstr>
      <vt:lpstr>4. Dâng về Chúa nước mắt, tuôn trộn lẫn mồ hôi, đời lao công của muôn người, ngược xuôi chen lấn giữa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569</cp:revision>
  <dcterms:created xsi:type="dcterms:W3CDTF">2021-12-01T03:00:51Z</dcterms:created>
  <dcterms:modified xsi:type="dcterms:W3CDTF">2021-12-11T03:04:47Z</dcterms:modified>
</cp:coreProperties>
</file>