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NGUYỆN CHÚA THƯƠNG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Hồng Bính</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Tựa làn hương ngút ngàn bay về thiên tòa. Lời con nguyện xin được bay về trời cao. Xin Chúa nhận lễ dâng con vừa dâng tiến. Ngài thánh hóa đón nhận tiếng con van nài.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Con dâng Chúa xác thân với bao nỗi niềm. Dâng tiếng cười dâng cả nỗi buồn đầy vơi. Dâng tháng ngày cần lao xây dựng mơ ước. Ngài đưa bước Chúa ơi đoái thương giữ gìn.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Con dâng Chúa thắng năm với bao nỗi lòng. Bao đêm dài xây mộng ước vọng ngày mai. Dâng thất vọng nổi trôi dâng đời dâu bể. Ngài ủi an Chúa ơi con hằng tin cậy.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Nguyện xin Chúa đoái thương nhận cho rượu nho với bánh thơm tinh tuyền. Nguyện xin Chúa canh phòng đời con giữ gìn con lánh xa ác thần.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161</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NGUYỆN CHÚA THƯƠNG Hồng Bính</vt:lpstr>
      <vt:lpstr>1/ Tựa làn hương ngút ngàn bay về thiên tòa. Lời con nguyện xin được bay về trời cao. Xin Chúa nhận lễ dâng con vừa dâng tiến. Ngài thánh hóa đón nhận tiếng con van nài.</vt:lpstr>
      <vt:lpstr>2/ Con dâng Chúa xác thân với bao nỗi niềm. Dâng tiếng cười dâng cả nỗi buồn đầy vơi. Dâng tháng ngày cần lao xây dựng mơ ước. Ngài đưa bước Chúa ơi đoái thương giữ gìn.</vt:lpstr>
      <vt:lpstr>3/ Con dâng Chúa thắng năm với bao nỗi lòng. Bao đêm dài xây mộng ước vọng ngày mai. Dâng thất vọng nổi trôi dâng đời dâu bể. Ngài ủi an Chúa ơi con hằng tin cậy.</vt:lpstr>
      <vt:lpstr>ĐK. Nguyện xin Chúa đoái thương nhận cho rượu nho với bánh thơm tinh tuyền. Nguyện xin Chúa canh phòng đời con giữ gìn con lánh xa ác thần.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48</cp:revision>
  <dcterms:created xsi:type="dcterms:W3CDTF">2021-11-30T02:00:37Z</dcterms:created>
  <dcterms:modified xsi:type="dcterms:W3CDTF">2021-11-30T03:54:37Z</dcterms:modified>
</cp:coreProperties>
</file>