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NGUYỆN DÂNG</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Nguyễn Duy</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Này đây bánh rượu ngon xin Chúa thương nhận cho. Nguyện dâng Chúa bánh với rượu từ muôn cánh đồng, sức lao công của muôn tấm lòng, nguyện xin Chúa dủ thương những người con. Và đây xác hồn con xin Chúa thương nhận cho</a:t>
            </a:r>
            <a:r>
              <a:rPr lang="vi-VN" sz="4000" b="1">
                <a:solidFill>
                  <a:schemeClr val="bg1"/>
                </a:solidFill>
                <a:latin typeface="Times New Roman" pitchFamily="18" charset="0"/>
                <a:cs typeface="Times New Roman" pitchFamily="18" charset="0"/>
              </a:rPr>
              <a:t>.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000" b="1" smtClean="0">
                <a:solidFill>
                  <a:schemeClr val="bg1"/>
                </a:solidFill>
                <a:latin typeface="Times New Roman" pitchFamily="18" charset="0"/>
                <a:cs typeface="Times New Roman" pitchFamily="18" charset="0"/>
              </a:rPr>
              <a:t>**</a:t>
            </a:r>
            <a:r>
              <a:rPr lang="vi-VN" sz="4000" b="1">
                <a:solidFill>
                  <a:schemeClr val="bg1"/>
                </a:solidFill>
                <a:latin typeface="Times New Roman" pitchFamily="18" charset="0"/>
                <a:cs typeface="Times New Roman" pitchFamily="18" charset="0"/>
              </a:rPr>
              <a:t>Nguyện dâng Chúa trái tim con và muôn khát vọng những tươi vui cùng muôn nỗi buồn, nguyện xin Chúa rộng xuống muôn </a:t>
            </a:r>
            <a:r>
              <a:rPr lang="vi-VN" sz="4000" b="1">
                <a:solidFill>
                  <a:schemeClr val="bg1"/>
                </a:solidFill>
                <a:latin typeface="Times New Roman" pitchFamily="18" charset="0"/>
                <a:cs typeface="Times New Roman" pitchFamily="18" charset="0"/>
              </a:rPr>
              <a:t>hồng </a:t>
            </a:r>
            <a:r>
              <a:rPr lang="vi-VN" sz="4000" b="1" smtClean="0">
                <a:solidFill>
                  <a:schemeClr val="bg1"/>
                </a:solidFill>
                <a:latin typeface="Times New Roman" pitchFamily="18" charset="0"/>
                <a:cs typeface="Times New Roman" pitchFamily="18" charset="0"/>
              </a:rPr>
              <a:t>ân</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Con mơ ước đêm ngày luôn yêu một Chúa hoài, được làm theo ý Ngài, được liên kết </a:t>
            </a:r>
            <a:r>
              <a:rPr lang="vi-VN" sz="4000" b="1">
                <a:solidFill>
                  <a:schemeClr val="bg1"/>
                </a:solidFill>
                <a:latin typeface="Times New Roman" pitchFamily="18" charset="0"/>
                <a:cs typeface="Times New Roman" pitchFamily="18" charset="0"/>
              </a:rPr>
              <a:t>trong </a:t>
            </a:r>
            <a:r>
              <a:rPr lang="vi-VN" sz="4000" b="1" smtClean="0">
                <a:solidFill>
                  <a:schemeClr val="bg1"/>
                </a:solidFill>
                <a:latin typeface="Times New Roman" pitchFamily="18" charset="0"/>
                <a:cs typeface="Times New Roman" pitchFamily="18" charset="0"/>
              </a:rPr>
              <a:t>Ngài</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Bao năm tháng trên đời mang thân phận con người, tình người con thấm rồi nguyện dâng trái </a:t>
            </a:r>
            <a:r>
              <a:rPr lang="vi-VN" b="1">
                <a:solidFill>
                  <a:schemeClr val="bg1"/>
                </a:solidFill>
                <a:latin typeface="Times New Roman" pitchFamily="18" charset="0"/>
                <a:cs typeface="Times New Roman" pitchFamily="18" charset="0"/>
              </a:rPr>
              <a:t>tim </a:t>
            </a:r>
            <a:r>
              <a:rPr lang="vi-VN" b="1" smtClean="0">
                <a:solidFill>
                  <a:schemeClr val="bg1"/>
                </a:solidFill>
                <a:latin typeface="Times New Roman" pitchFamily="18" charset="0"/>
                <a:cs typeface="Times New Roman" pitchFamily="18" charset="0"/>
              </a:rPr>
              <a:t>này</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Con tha thiết nguyện cầu tin yêu được thắm mầu, người người yêu mến nhau tình thương mãi </a:t>
            </a:r>
            <a:r>
              <a:rPr lang="vi-VN" sz="5400" b="1">
                <a:solidFill>
                  <a:schemeClr val="bg1"/>
                </a:solidFill>
                <a:latin typeface="Times New Roman" pitchFamily="18" charset="0"/>
                <a:cs typeface="Times New Roman" pitchFamily="18" charset="0"/>
              </a:rPr>
              <a:t>ngọt </a:t>
            </a:r>
            <a:r>
              <a:rPr lang="vi-VN" sz="5400" b="1" smtClean="0">
                <a:solidFill>
                  <a:schemeClr val="bg1"/>
                </a:solidFill>
                <a:latin typeface="Times New Roman" pitchFamily="18" charset="0"/>
                <a:cs typeface="Times New Roman" pitchFamily="18" charset="0"/>
              </a:rPr>
              <a:t>ngào</a:t>
            </a:r>
            <a:r>
              <a:rPr lang="en-US" sz="5400" b="1" smtClean="0">
                <a:solidFill>
                  <a:schemeClr val="bg1"/>
                </a:solidFill>
                <a:latin typeface="Times New Roman" pitchFamily="18" charset="0"/>
                <a:cs typeface="Times New Roman" pitchFamily="18" charset="0"/>
              </a:rPr>
              <a:t>.</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1744</TotalTime>
  <Words>158</Words>
  <Application>Microsoft Office PowerPoint</Application>
  <PresentationFormat>On-screen Show (16:9)</PresentationFormat>
  <Paragraphs>9</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NGUYỆN DÂNG Lm. Nguyễn Duy</vt:lpstr>
      <vt:lpstr>ĐK. Này đây bánh rượu ngon xin Chúa thương nhận cho. Nguyện dâng Chúa bánh với rượu từ muôn cánh đồng, sức lao công của muôn tấm lòng, nguyện xin Chúa dủ thương những người con. Và đây xác hồn con xin Chúa thương nhận cho. </vt:lpstr>
      <vt:lpstr>**Nguyện dâng Chúa trái tim con và muôn khát vọng những tươi vui cùng muôn nỗi buồn, nguyện xin Chúa rộng xuống muôn hồng ân.</vt:lpstr>
      <vt:lpstr>1/ Con mơ ước đêm ngày luôn yêu một Chúa hoài, được làm theo ý Ngài, được liên kết trong Ngài.</vt:lpstr>
      <vt:lpstr>2/ Bao năm tháng trên đời mang thân phận con người, tình người con thấm rồi nguyện dâng trái tim này.</vt:lpstr>
      <vt:lpstr>3/ Con tha thiết nguyện cầu tin yêu được thắm mầu, người người yêu mến nhau tình thương mãi ngọt ngào.</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605</cp:revision>
  <dcterms:created xsi:type="dcterms:W3CDTF">2021-12-01T03:00:51Z</dcterms:created>
  <dcterms:modified xsi:type="dcterms:W3CDTF">2021-12-11T07:18:45Z</dcterms:modified>
</cp:coreProperties>
</file>