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NGUYỆN DÂNG LÊN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Nguyện dâng lên Chúa cuộc sống ươm tình yêu. Hợp với lễ dâng thơm ngát trên bàn thờ. Nguyện dâng lên Chúa tiếng hát con nguyện xin, yêu thương trong vầng tim, thắm thiết trong niềm tin, vững bước trong bình 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(Xin dâng lên), xin dâng lên (dâng lên) tấm bánh với ly rượu nho. (Xin Cha thương) xin Cha thương nhận lễ dâng hiệp lòng mến tin (mến </a:t>
            </a:r>
            <a:r>
              <a:rPr lang="vi-VN" sz="5400" b="1">
                <a:solidFill>
                  <a:schemeClr val="bg1"/>
                </a:solidFill>
                <a:latin typeface="Times New Roman" pitchFamily="18" charset="0"/>
                <a:cs typeface="Times New Roman" pitchFamily="18" charset="0"/>
              </a:rPr>
              <a:t>tin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Nguyện dâng lên Chúa mơ ước như màu hoa. Tình Cha dẫn đưa sẽ mãi mãi không phai nhòa. Nguyện dâng lên Chúa tiếng hát con nguyện xin, yêu thương trong vầng tim, thắm thiết trong niềm tin, vững bước trong bình 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Nguyện dâng lên Chúa khúc hát ân tình thôi, để con mến say chiêm ngắm tôn nhan Ngài. Nguyện dâng lên Chúa tiếng hát con nguyện xin, yêu thương trong vầng tim, thắm thiết trong niềm tin, vững bước trong bình 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2108</TotalTime>
  <Words>198</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NGUYỆN DÂNG LÊN CHÚA Ngọc Linh</vt:lpstr>
      <vt:lpstr>1. Nguyện dâng lên Chúa cuộc sống ươm tình yêu. Hợp với lễ dâng thơm ngát trên bàn thờ. Nguyện dâng lên Chúa tiếng hát con nguyện xin, yêu thương trong vầng tim, thắm thiết trong niềm tin, vững bước trong bình yên.</vt:lpstr>
      <vt:lpstr>ÐK: (Xin dâng lên), xin dâng lên (dâng lên) tấm bánh với ly rượu nho. (Xin Cha thương) xin Cha thương nhận lễ dâng hiệp lòng mến tin (mến tin).</vt:lpstr>
      <vt:lpstr>2. Nguyện dâng lên Chúa mơ ước như màu hoa. Tình Cha dẫn đưa sẽ mãi mãi không phai nhòa. Nguyện dâng lên Chúa tiếng hát con nguyện xin, yêu thương trong vầng tim, thắm thiết trong niềm tin, vững bước trong bình yên.</vt:lpstr>
      <vt:lpstr>3. Nguyện dâng lên Chúa khúc hát ân tình thôi, để con mến say chiêm ngắm tôn nhan Ngài. Nguyện dâng lên Chúa tiếng hát con nguyện xin, yêu thương trong vầng tim, thắm thiết trong niềm tin, vững bước trong bình yên.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790</cp:revision>
  <dcterms:created xsi:type="dcterms:W3CDTF">2021-12-01T03:00:51Z</dcterms:created>
  <dcterms:modified xsi:type="dcterms:W3CDTF">2021-12-13T23:01:48Z</dcterms:modified>
</cp:coreProperties>
</file>