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3600" b="1">
                <a:solidFill>
                  <a:schemeClr val="bg1"/>
                </a:solidFill>
                <a:latin typeface="Times New Roman" pitchFamily="18" charset="0"/>
                <a:cs typeface="Times New Roman" pitchFamily="18" charset="0"/>
              </a:rPr>
              <a:t>NGUYỆN DÂNG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Xin dâng tiến bánh thơm với rượu nho lành. Con xin dâng lên muôn ngàn tiếng hát. Với Chúa thân đã hy sinh mình, vì đâu nên Mình Máu Chúa. Yêu thương Chúa đã ban cho tình vơi đầy. Nay con biết lấy chi đền ơn Chúa. Hát khúc ca chúc khen danh Ngài, tạ ơn Chúa ban cho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Mừng vui! Chúc tụng Ngài, chúng con ngợi khen Cha đã ban tình khôn ví. Này con với tình Ngài, hát khen tạ ơn Cha đã ban cho dân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Dâng lên Chúa chí nhân đây lời nguyện cầu. Hôm nay trong tương lai hòa cuộc sống. Sống chứng nhân phúc âm Tin mừng, tình yêu con nguyện dâng Chúa. Dâng lên trước Thánh nhan đây lời kinh cầu. Bao la thay tình yêu của Thiên Chúa. Với trái tim sắt son trung thành, đoàn con kính dâng </a:t>
            </a:r>
            <a:r>
              <a:rPr lang="vi-VN" sz="4000" b="1">
                <a:solidFill>
                  <a:schemeClr val="bg1"/>
                </a:solidFill>
                <a:latin typeface="Times New Roman" pitchFamily="18" charset="0"/>
                <a:cs typeface="Times New Roman" pitchFamily="18" charset="0"/>
              </a:rPr>
              <a:t>Cha </a:t>
            </a:r>
            <a:r>
              <a:rPr lang="vi-VN" sz="4000" b="1" smtClean="0">
                <a:solidFill>
                  <a:schemeClr val="bg1"/>
                </a:solidFill>
                <a:latin typeface="Times New Roman" pitchFamily="18" charset="0"/>
                <a:cs typeface="Times New Roman" pitchFamily="18" charset="0"/>
              </a:rPr>
              <a:t>hiền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1900</TotalTime>
  <Words>182</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NGUYỆN DÂNG</vt:lpstr>
      <vt:lpstr>1. Xin dâng tiến bánh thơm với rượu nho lành. Con xin dâng lên muôn ngàn tiếng hát. Với Chúa thân đã hy sinh mình, vì đâu nên Mình Máu Chúa. Yêu thương Chúa đã ban cho tình vơi đầy. Nay con biết lấy chi đền ơn Chúa. Hát khúc ca chúc khen danh Ngài, tạ ơn Chúa ban cho đời.</vt:lpstr>
      <vt:lpstr>ĐK: Mừng vui! Chúc tụng Ngài, chúng con ngợi khen Cha đã ban tình khôn ví. Này con với tình Ngài, hát khen tạ ơn Cha đã ban cho dân Ngài.</vt:lpstr>
      <vt:lpstr>2. Dâng lên Chúa chí nhân đây lời nguyện cầu. Hôm nay trong tương lai hòa cuộc sống. Sống chứng nhân phúc âm Tin mừng, tình yêu con nguyện dâng Chúa. Dâng lên trước Thánh nhan đây lời kinh cầu. Bao la thay tình yêu của Thiên Chúa. Với trái tim sắt son trung thành, đoàn con kính dâng Cha hiền.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673</cp:revision>
  <dcterms:created xsi:type="dcterms:W3CDTF">2021-12-01T03:00:51Z</dcterms:created>
  <dcterms:modified xsi:type="dcterms:W3CDTF">2021-12-12T06:47:57Z</dcterms:modified>
</cp:coreProperties>
</file>