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smtClean="0">
                <a:solidFill>
                  <a:schemeClr val="bg1"/>
                </a:solidFill>
                <a:latin typeface="Times New Roman" pitchFamily="18" charset="0"/>
                <a:cs typeface="Times New Roman" pitchFamily="18" charset="0"/>
              </a:rPr>
              <a:t>NGUYỆN MÙA VỌNG</a:t>
            </a:r>
            <a:br>
              <a:rPr lang="vi-VN" sz="6000" b="1" smtClean="0">
                <a:solidFill>
                  <a:schemeClr val="bg1"/>
                </a:solidFill>
                <a:latin typeface="Times New Roman" pitchFamily="18" charset="0"/>
                <a:cs typeface="Times New Roman" pitchFamily="18" charset="0"/>
              </a:rPr>
            </a:br>
            <a:r>
              <a:rPr lang="vi-VN" sz="6000" b="1" smtClean="0">
                <a:solidFill>
                  <a:schemeClr val="bg1"/>
                </a:solidFill>
                <a:latin typeface="Times New Roman" pitchFamily="18" charset="0"/>
                <a:cs typeface="Times New Roman" pitchFamily="18" charset="0"/>
              </a:rPr>
              <a:t>Ns</a:t>
            </a:r>
            <a:r>
              <a:rPr lang="en-US" sz="6000" b="1" smtClean="0">
                <a:solidFill>
                  <a:schemeClr val="bg1"/>
                </a:solidFill>
                <a:latin typeface="Times New Roman" pitchFamily="18" charset="0"/>
                <a:cs typeface="Times New Roman" pitchFamily="18" charset="0"/>
              </a:rPr>
              <a:t> </a:t>
            </a:r>
            <a:r>
              <a:rPr lang="vi-VN" sz="6000" b="1" smtClean="0">
                <a:solidFill>
                  <a:schemeClr val="bg1"/>
                </a:solidFill>
                <a:latin typeface="Times New Roman" pitchFamily="18" charset="0"/>
                <a:cs typeface="Times New Roman" pitchFamily="18" charset="0"/>
              </a:rPr>
              <a:t>Hoàng Vũ</a:t>
            </a:r>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Từ trần gian con ngước trông lên Chúa ơi! Cầu xin hãy mưa Đấng Thiên Sai Chúa ơi! nghe lời van thiết tha. Ngày và đêm con vẫn van xin Chúa thương, Người ban ơn cứu rỗi yêu đương bốn pương cho đoàn con ngóng </a:t>
            </a:r>
            <a:r>
              <a:rPr lang="vi-VN" b="1">
                <a:solidFill>
                  <a:schemeClr val="bg1"/>
                </a:solidFill>
                <a:latin typeface="Times New Roman" pitchFamily="18" charset="0"/>
                <a:cs typeface="Times New Roman" pitchFamily="18" charset="0"/>
              </a:rPr>
              <a:t>chờ</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Xa xôi cõi trần mong Chúa viếng thăm. Chúa là hừng đông phá tan mờ tối. Qua bao tháng ngày xin Chúa đoái thương. Xóa tội trần gian xóa bao </a:t>
            </a:r>
            <a:r>
              <a:rPr lang="vi-VN" sz="5400" b="1">
                <a:solidFill>
                  <a:schemeClr val="bg1"/>
                </a:solidFill>
                <a:latin typeface="Times New Roman" pitchFamily="18" charset="0"/>
                <a:cs typeface="Times New Roman" pitchFamily="18" charset="0"/>
              </a:rPr>
              <a:t>lỗi </a:t>
            </a:r>
            <a:r>
              <a:rPr lang="vi-VN" sz="5400" b="1" smtClean="0">
                <a:solidFill>
                  <a:schemeClr val="bg1"/>
                </a:solidFill>
                <a:latin typeface="Times New Roman" pitchFamily="18" charset="0"/>
                <a:cs typeface="Times New Roman" pitchFamily="18" charset="0"/>
              </a:rPr>
              <a:t>đời</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Xin mưa xuống trần gian Đấng Cứu Tinh. Phá mọi nghịch mưu xấu xa tội lỗi. Xin ban xuống đời con Chúa Chí Linh. Nối lại tình thương thế gian nước trời.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132</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NGUYỆN MÙA VỌNG Ns Hoàng Vũ</vt:lpstr>
      <vt:lpstr>ĐK: Từ trần gian con ngước trông lên Chúa ơi! Cầu xin hãy mưa Đấng Thiên Sai Chúa ơi! nghe lời van thiết tha. Ngày và đêm con vẫn van xin Chúa thương, Người ban ơn cứu rỗi yêu đương bốn pương cho đoàn con ngóng chờ.</vt:lpstr>
      <vt:lpstr>1. Xa xôi cõi trần mong Chúa viếng thăm. Chúa là hừng đông phá tan mờ tối. Qua bao tháng ngày xin Chúa đoái thương. Xóa tội trần gian xóa bao lỗi đời.</vt:lpstr>
      <vt:lpstr>2. Xin mưa xuống trần gian Đấng Cứu Tinh. Phá mọi nghịch mưu xấu xa tội lỗi. Xin ban xuống đời con Chúa Chí Linh. Nối lại tình thương thế gian nước trời.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44</cp:revision>
  <dcterms:created xsi:type="dcterms:W3CDTF">2021-12-01T03:00:51Z</dcterms:created>
  <dcterms:modified xsi:type="dcterms:W3CDTF">2021-12-01T07:15:28Z</dcterms:modified>
</cp:coreProperties>
</file>