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NGUYỆN XIN DÂNG LÊN</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Sơn Dương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Nguyện xin dâng lên, dâng tấm lòng chân thành, bánh trắng rượu nồng nguyện dâng lên tòa Chúa. Xin thương nhận lấy lao công của đời con, xin Chúa thương nhìn lễ vật </a:t>
            </a:r>
            <a:r>
              <a:rPr lang="vi-VN" sz="4800" b="1">
                <a:solidFill>
                  <a:schemeClr val="bg1"/>
                </a:solidFill>
                <a:latin typeface="Times New Roman" pitchFamily="18" charset="0"/>
                <a:cs typeface="Times New Roman" pitchFamily="18" charset="0"/>
              </a:rPr>
              <a:t>tiến </a:t>
            </a:r>
            <a:r>
              <a:rPr lang="vi-VN" sz="4800" b="1" smtClean="0">
                <a:solidFill>
                  <a:schemeClr val="bg1"/>
                </a:solidFill>
                <a:latin typeface="Times New Roman" pitchFamily="18" charset="0"/>
                <a:cs typeface="Times New Roman" pitchFamily="18" charset="0"/>
              </a:rPr>
              <a:t>dâng</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Xin dâng chén rượu thơm đoàn con thiết tha dâng lên, xác hồn này nguyện dâng lên Thiên Chúa. Đây bánh trắng sạch trong trở nên chính Con Chúa Trời, xin tiến dâng Chúa ơi </a:t>
            </a:r>
            <a:r>
              <a:rPr lang="vi-VN" sz="4800" b="1">
                <a:solidFill>
                  <a:schemeClr val="bg1"/>
                </a:solidFill>
                <a:latin typeface="Times New Roman" pitchFamily="18" charset="0"/>
                <a:cs typeface="Times New Roman" pitchFamily="18" charset="0"/>
              </a:rPr>
              <a:t>nhận </a:t>
            </a:r>
            <a:r>
              <a:rPr lang="vi-VN" sz="4800" b="1" smtClean="0">
                <a:solidFill>
                  <a:schemeClr val="bg1"/>
                </a:solidFill>
                <a:latin typeface="Times New Roman" pitchFamily="18" charset="0"/>
                <a:cs typeface="Times New Roman" pitchFamily="18" charset="0"/>
              </a:rPr>
              <a:t>cho</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Nguyện xin dâng lên, dâng Chúa đời sống con, với những nhọc nhằn khổ đau giăng đầy lối, tau con không xứng dâng lên lễ vật hèn, nhưng Chúa thương nhận lễ vật </a:t>
            </a:r>
            <a:r>
              <a:rPr lang="vi-VN" sz="5400" b="1">
                <a:solidFill>
                  <a:schemeClr val="bg1"/>
                </a:solidFill>
                <a:latin typeface="Times New Roman" pitchFamily="18" charset="0"/>
                <a:cs typeface="Times New Roman" pitchFamily="18" charset="0"/>
              </a:rPr>
              <a:t>tiến </a:t>
            </a:r>
            <a:r>
              <a:rPr lang="vi-VN" sz="5400" b="1" smtClean="0">
                <a:solidFill>
                  <a:schemeClr val="bg1"/>
                </a:solidFill>
                <a:latin typeface="Times New Roman" pitchFamily="18" charset="0"/>
                <a:cs typeface="Times New Roman" pitchFamily="18" charset="0"/>
              </a:rPr>
              <a:t>dâng</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Nguyện xin dâng lên, dâng xứ đạo chúng con, ước muốn một lòng hiệp dâng lên tòa Chúa, xin thương ban xuống muôn ơn trên đoàn con, hy lễ chân thành xin hiệp </a:t>
            </a:r>
            <a:r>
              <a:rPr lang="vi-VN" sz="5400" b="1">
                <a:solidFill>
                  <a:schemeClr val="bg1"/>
                </a:solidFill>
                <a:latin typeface="Times New Roman" pitchFamily="18" charset="0"/>
                <a:cs typeface="Times New Roman" pitchFamily="18" charset="0"/>
              </a:rPr>
              <a:t>ý </a:t>
            </a:r>
            <a:r>
              <a:rPr lang="vi-VN" sz="5400" b="1" smtClean="0">
                <a:solidFill>
                  <a:schemeClr val="bg1"/>
                </a:solidFill>
                <a:latin typeface="Times New Roman" pitchFamily="18" charset="0"/>
                <a:cs typeface="Times New Roman" pitchFamily="18" charset="0"/>
              </a:rPr>
              <a:t>dâng</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2703</TotalTime>
  <Words>177</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NGUYỆN XIN DÂNG LÊN Sơn Dương</vt:lpstr>
      <vt:lpstr>1/ Nguyện xin dâng lên, dâng tấm lòng chân thành, bánh trắng rượu nồng nguyện dâng lên tòa Chúa. Xin thương nhận lấy lao công của đời con, xin Chúa thương nhìn lễ vật tiến dâng.</vt:lpstr>
      <vt:lpstr>ĐK. Xin dâng chén rượu thơm đoàn con thiết tha dâng lên, xác hồn này nguyện dâng lên Thiên Chúa. Đây bánh trắng sạch trong trở nên chính Con Chúa Trời, xin tiến dâng Chúa ơi nhận cho.</vt:lpstr>
      <vt:lpstr>2/ Nguyện xin dâng lên, dâng Chúa đời sống con, với những nhọc nhằn khổ đau giăng đầy lối, tau con không xứng dâng lên lễ vật hèn, nhưng Chúa thương nhận lễ vật tiến dâng.</vt:lpstr>
      <vt:lpstr>3/ Nguyện xin dâng lên, dâng xứ đạo chúng con, ước muốn một lòng hiệp dâng lên tòa Chúa, xin thương ban xuống muôn ơn trên đoàn con, hy lễ chân thành xin hiệp ý dâng.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994</cp:revision>
  <dcterms:created xsi:type="dcterms:W3CDTF">2021-12-01T03:00:51Z</dcterms:created>
  <dcterms:modified xsi:type="dcterms:W3CDTF">2021-12-16T02:01:09Z</dcterms:modified>
</cp:coreProperties>
</file>