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NGUỒN </a:t>
            </a:r>
            <a:r>
              <a:rPr lang="vi-VN" sz="5400" b="1">
                <a:solidFill>
                  <a:schemeClr val="bg1"/>
                </a:solidFill>
                <a:latin typeface="Times New Roman" pitchFamily="18" charset="0"/>
                <a:cs typeface="Times New Roman" pitchFamily="18" charset="0"/>
              </a:rPr>
              <a:t>CẬY </a:t>
            </a:r>
            <a:r>
              <a:rPr lang="vi-VN" sz="5400" b="1" smtClean="0">
                <a:solidFill>
                  <a:schemeClr val="bg1"/>
                </a:solidFill>
                <a:latin typeface="Times New Roman" pitchFamily="18" charset="0"/>
                <a:cs typeface="Times New Roman" pitchFamily="18" charset="0"/>
              </a:rPr>
              <a:t>TRÔNG</a:t>
            </a:r>
            <a:r>
              <a:rPr lang="en-US" sz="5400" b="1" smtClean="0">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Hoàng </a:t>
            </a:r>
            <a:r>
              <a:rPr lang="vi-VN" sz="5400" b="1">
                <a:solidFill>
                  <a:schemeClr val="bg1"/>
                </a:solidFill>
                <a:latin typeface="Times New Roman" pitchFamily="18" charset="0"/>
                <a:cs typeface="Times New Roman" pitchFamily="18" charset="0"/>
              </a:rPr>
              <a:t>Vũ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Mẹ ơi bao người lạc bước lưu đầy ngày tháng chơi vơi như thuyền nan giữa khơi, đoàn con xin Mẹ, Mẹ hãy thương tình dìu dắt con thơ qua hiểm nguy cõi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Mẹ nguồn cậy trông, chưa thấy ai xin Mẹ về không, hỡi Mẹ Thiên Chúa, xin hãy lắng nghe con nài van. Mẹ nguồn an vui, ôi Nữ Trinh là nguồn an vui, hết tình kêu khấn, con tin chắc Mẹ thương nhận lời.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Và bao nhiêu người lạc bước trên đời, liều dấn thân đi trong vực sâu tối tăm, đoàn con xin Mẹ rọi ánh huy hoàng, nguồn sáng tin yêu, yêu Mẹ, tin Chúa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Còn ai chưa về, Mẹ dắt đưa về, thờ Chúa cao sang cũng là Vua các vua, Mẹ ban cho được bền chí trung thành, thờ Chúa Ba Ngôi, ca tụng Mẹ suốt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3326</TotalTime>
  <Words>186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NGUỒN CẬY TRÔNG Hoàng Vũ</vt:lpstr>
      <vt:lpstr>1. Mẹ ơi bao người lạc bước lưu đầy ngày tháng chơi vơi như thuyền nan giữa khơi, đoàn con xin Mẹ, Mẹ hãy thương tình dìu dắt con thơ qua hiểm nguy cõi trần.</vt:lpstr>
      <vt:lpstr>ÐK: Mẹ nguồn cậy trông, chưa thấy ai xin Mẹ về không, hỡi Mẹ Thiên Chúa, xin hãy lắng nghe con nài van. Mẹ nguồn an vui, ôi Nữ Trinh là nguồn an vui, hết tình kêu khấn, con tin chắc Mẹ thương nhận lời.</vt:lpstr>
      <vt:lpstr>2. Và bao nhiêu người lạc bước trên đời, liều dấn thân đi trong vực sâu tối tăm, đoàn con xin Mẹ rọi ánh huy hoàng, nguồn sáng tin yêu, yêu Mẹ, tin Chúa Trời.</vt:lpstr>
      <vt:lpstr>3. Còn ai chưa về, Mẹ dắt đưa về, thờ Chúa cao sang cũng là Vua các vua, Mẹ ban cho được bền chí trung thành, thờ Chúa Ba Ngôi, ca tụng Mẹ suốt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1263</cp:revision>
  <dcterms:created xsi:type="dcterms:W3CDTF">2021-12-01T03:00:51Z</dcterms:created>
  <dcterms:modified xsi:type="dcterms:W3CDTF">2021-12-18T08:03:33Z</dcterms:modified>
</cp:coreProperties>
</file>