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NGÀI ĐẾN TRONG </a:t>
            </a:r>
            <a:r>
              <a:rPr lang="vi-VN" sz="3600" b="1">
                <a:solidFill>
                  <a:schemeClr val="bg1"/>
                </a:solidFill>
                <a:latin typeface="Times New Roman" pitchFamily="18" charset="0"/>
                <a:cs typeface="Times New Roman" pitchFamily="18" charset="0"/>
              </a:rPr>
              <a:t>ĐỜI </a:t>
            </a:r>
            <a:r>
              <a:rPr lang="vi-VN" sz="3600" b="1" smtClean="0">
                <a:solidFill>
                  <a:schemeClr val="bg1"/>
                </a:solidFill>
                <a:latin typeface="Times New Roman" pitchFamily="18" charset="0"/>
                <a:cs typeface="Times New Roman" pitchFamily="18" charset="0"/>
              </a:rPr>
              <a:t>TÔI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Ngài đến trong đời tôi như mưa về giữa cơn nắng hạ, cho ngàn cây thắm xanh đất lành. Ngài đến trong đời tôi như suối reo thác ngàn tuôn đổ như hoa nở hớn hở đón xuân sang, Ngài đến mang bao niềm vui hạnh phúc sáng lên cuộc đời, nương với bể dâu.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Ngài đến khiến lòng tôi bỗng tan bao muộn phiền với niềm vui chứa chan ngập lòng câu buồn thương biến thành lời ngợi ca. Ngài đến phía trời đông sáng lên ánh vầng hồng chiếu dọi nơi tối tăm cõi lòng, cho cuộc đời đổi mới từ đây.</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Ngài đến trong đời tôi như ánh hồng tỏa trên non ngàn, cho đàn chim hót vang giữa trời. Ngài đến trong đời tôi như tiếng ca tiếng hò vang trổi, như trống nổi báo buổi khúc liên hoan, Ngài đến mang tin bình an đẹp sáng xóa tan âu sầu, nhuốm màu khổ đau.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Ngài đến trong đời tôi như mây trời ngát xanh hương đời, cho đầy vơi tiếng ca tiếng cười. Ngài đến trong đời tôi bao sướng vui nỗi mừng khôn tả, bao vất vả tất cả biến tan đi, Ngài đến như tia bình minh dọi chiếu sáng soi cuộc đời, mang tình yêu mới.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3787</TotalTime>
  <Words>251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NGÀI ĐẾN TRONG ĐỜI TÔI  Lm. Thái Nguyên</vt:lpstr>
      <vt:lpstr>1. Ngài đến trong đời tôi như mưa về giữa cơn nắng hạ, cho ngàn cây thắm xanh đất lành. Ngài đến trong đời tôi như suối reo thác ngàn tuôn đổ như hoa nở hớn hở đón xuân sang, Ngài đến mang bao niềm vui hạnh phúc sáng lên cuộc đời, nương với bể dâu.</vt:lpstr>
      <vt:lpstr>ĐK. Ngài đến khiến lòng tôi bỗng tan bao muộn phiền với niềm vui chứa chan ngập lòng câu buồn thương biến thành lời ngợi ca. Ngài đến phía trời đông sáng lên ánh vầng hồng chiếu dọi nơi tối tăm cõi lòng, cho cuộc đời đổi mới từ đây.</vt:lpstr>
      <vt:lpstr>2. Ngài đến trong đời tôi như ánh hồng tỏa trên non ngàn, cho đàn chim hót vang giữa trời. Ngài đến trong đời tôi như tiếng ca tiếng hò vang trổi, như trống nổi báo buổi khúc liên hoan, Ngài đến mang tin bình an đẹp sáng xóa tan âu sầu, nhuốm màu khổ đau.</vt:lpstr>
      <vt:lpstr>3. Ngài đến trong đời tôi như mây trời ngát xanh hương đời, cho đầy vơi tiếng ca tiếng cười. Ngài đến trong đời tôi bao sướng vui nỗi mừng khôn tả, bao vất vả tất cả biến tan đi, Ngài đến như tia bình minh dọi chiếu sáng soi cuộc đời, mang tình yêu mới.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1392</cp:revision>
  <dcterms:created xsi:type="dcterms:W3CDTF">2021-12-01T03:00:51Z</dcterms:created>
  <dcterms:modified xsi:type="dcterms:W3CDTF">2021-12-28T12:36:15Z</dcterms:modified>
</cp:coreProperties>
</file>