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NGÀI Ở </a:t>
            </a:r>
            <a:r>
              <a:rPr lang="vi-VN" sz="3600" b="1">
                <a:solidFill>
                  <a:schemeClr val="bg1"/>
                </a:solidFill>
                <a:latin typeface="Times New Roman" pitchFamily="18" charset="0"/>
                <a:cs typeface="Times New Roman" pitchFamily="18" charset="0"/>
              </a:rPr>
              <a:t>NƠI </a:t>
            </a:r>
            <a:r>
              <a:rPr lang="vi-VN" sz="3600" b="1" smtClean="0">
                <a:solidFill>
                  <a:schemeClr val="bg1"/>
                </a:solidFill>
                <a:latin typeface="Times New Roman" pitchFamily="18" charset="0"/>
                <a:cs typeface="Times New Roman" pitchFamily="18" charset="0"/>
              </a:rPr>
              <a:t>ĐÂU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Hùng Cường - Phương Ý</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Giữa chốn bụi đời con biết theo ai, giữa những lọc lừa con biết tin ai, sáng thức dậy nhìn đã thấy bon chen, tối lúc trở về mệt lã cơn đau ngước mắt nhìn trời Ngài ở nơi đâu?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Ngài ở nơi đâu? Ngài ở nơi đâu? Sao để con chới với cơn đau một đời người. Ngài ở nơi đâu? Ngài ở nơi đâu? Xin hãy đến cùng con sớt chia phận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Ôi thân phận người sao quá long đong, mãi kiếm tìm hòai hạnh phúc mong manh, cố gắng miệt mài toan tính hôm nay, nhưng mai này về vẫn trắng đôi tay tương lai mịt mờ tựa áng </a:t>
            </a:r>
            <a:r>
              <a:rPr lang="vi-VN" b="1">
                <a:solidFill>
                  <a:schemeClr val="bg1"/>
                </a:solidFill>
                <a:latin typeface="Times New Roman" pitchFamily="18" charset="0"/>
                <a:cs typeface="Times New Roman" pitchFamily="18" charset="0"/>
              </a:rPr>
              <a:t>mây </a:t>
            </a:r>
            <a:r>
              <a:rPr lang="vi-VN" b="1" smtClean="0">
                <a:solidFill>
                  <a:schemeClr val="bg1"/>
                </a:solidFill>
                <a:latin typeface="Times New Roman" pitchFamily="18" charset="0"/>
                <a:cs typeface="Times New Roman" pitchFamily="18" charset="0"/>
              </a:rPr>
              <a:t>bay</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Bao năm mỏi mòn mộng ước trôi nhanh, thân con phận bèo gửi chốn rong rêu. Có lúc tưởng rằng hạnh phúc trên tay, nhưng sao bẽ bàng lệ ứa hoen mi những lúc chiều về hồn vẫn </a:t>
            </a:r>
            <a:r>
              <a:rPr lang="vi-VN" b="1">
                <a:solidFill>
                  <a:schemeClr val="bg1"/>
                </a:solidFill>
                <a:latin typeface="Times New Roman" pitchFamily="18" charset="0"/>
                <a:cs typeface="Times New Roman" pitchFamily="18" charset="0"/>
              </a:rPr>
              <a:t>cô </a:t>
            </a:r>
            <a:r>
              <a:rPr lang="vi-VN" b="1" smtClean="0">
                <a:solidFill>
                  <a:schemeClr val="bg1"/>
                </a:solidFill>
                <a:latin typeface="Times New Roman" pitchFamily="18" charset="0"/>
                <a:cs typeface="Times New Roman" pitchFamily="18" charset="0"/>
              </a:rPr>
              <a:t>đơn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Chúa đã từ trời bỏ xuống dương gian, sống với phận người chia sớt gian nan. Chúa muốn mọi người yêu mến nhau thôi, cho nhau nụ cười ngời sáng trên môi cho nhau tình người đẹp mãi </a:t>
            </a:r>
            <a:r>
              <a:rPr lang="vi-VN" b="1">
                <a:solidFill>
                  <a:schemeClr val="bg1"/>
                </a:solidFill>
                <a:latin typeface="Times New Roman" pitchFamily="18" charset="0"/>
                <a:cs typeface="Times New Roman" pitchFamily="18" charset="0"/>
              </a:rPr>
              <a:t>không </a:t>
            </a:r>
            <a:r>
              <a:rPr lang="vi-VN" b="1" smtClean="0">
                <a:solidFill>
                  <a:schemeClr val="bg1"/>
                </a:solidFill>
                <a:latin typeface="Times New Roman" pitchFamily="18" charset="0"/>
                <a:cs typeface="Times New Roman" pitchFamily="18" charset="0"/>
              </a:rPr>
              <a:t>vơi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CODA. Ngài ở trong tôi Ngài ngự trong tim sao mà tôi cứ mãi long đong tìm Ngài hoài. Ngài ở trong anh Ngài ở trong em và mãi mãi ở trong trái tim mọi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3325</TotalTime>
  <Words>274</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NGÀI Ở NƠI ĐÂU  Lm. Nguyễn Hùng Cường - Phương Ý</vt:lpstr>
      <vt:lpstr>1. Giữa chốn bụi đời con biết theo ai, giữa những lọc lừa con biết tin ai, sáng thức dậy nhìn đã thấy bon chen, tối lúc trở về mệt lã cơn đau ngước mắt nhìn trời Ngài ở nơi đâu?</vt:lpstr>
      <vt:lpstr>ĐK. Ngài ở nơi đâu? Ngài ở nơi đâu? Sao để con chới với cơn đau một đời người. Ngài ở nơi đâu? Ngài ở nơi đâu? Xin hãy đến cùng con sớt chia phận người.</vt:lpstr>
      <vt:lpstr>2. Ôi thân phận người sao quá long đong, mãi kiếm tìm hòai hạnh phúc mong manh, cố gắng miệt mài toan tính hôm nay, nhưng mai này về vẫn trắng đôi tay tương lai mịt mờ tựa áng mây bay.</vt:lpstr>
      <vt:lpstr>3. Bao năm mỏi mòn mộng ước trôi nhanh, thân con phận bèo gửi chốn rong rêu. Có lúc tưởng rằng hạnh phúc trên tay, nhưng sao bẽ bàng lệ ứa hoen mi những lúc chiều về hồn vẫn cô đơn.</vt:lpstr>
      <vt:lpstr>4. Chúa đã từ trời bỏ xuống dương gian, sống với phận người chia sớt gian nan. Chúa muốn mọi người yêu mến nhau thôi, cho nhau nụ cười ngời sáng trên môi cho nhau tình người đẹp mãi không vơi.</vt:lpstr>
      <vt:lpstr>CODA. Ngài ở trong tôi Ngài ngự trong tim sao mà tôi cứ mãi long đong tìm Ngài hoài. Ngài ở trong anh Ngài ở trong em và mãi mãi ở trong trái tim mọi người.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1205</cp:revision>
  <dcterms:created xsi:type="dcterms:W3CDTF">2021-12-01T03:00:51Z</dcterms:created>
  <dcterms:modified xsi:type="dcterms:W3CDTF">2021-12-23T07:04:25Z</dcterms:modified>
</cp:coreProperties>
</file>