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NGÀN LỜI CA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Ngọc Linh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(Muôn ngàn lời ca xin dâng lên Chúa) Xin dâng lên Chúa muôn ngàn lời ca. (Muôn ngàn lời ca) Xin dâng lên Chúa muôn lời cảm tạ muôn lời cảm tạ hồng ân Thiên Chúa Chúa khứng ban xuống trên đời con. Ngàn lời ca bát ngát yêu thương</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smtClean="0">
                <a:solidFill>
                  <a:schemeClr val="bg1"/>
                </a:solidFill>
                <a:latin typeface="Times New Roman" pitchFamily="18" charset="0"/>
                <a:cs typeface="Times New Roman" pitchFamily="18" charset="0"/>
              </a:rPr>
              <a:t>Ngàn </a:t>
            </a:r>
            <a:r>
              <a:rPr lang="vi-VN" b="1">
                <a:solidFill>
                  <a:schemeClr val="bg1"/>
                </a:solidFill>
                <a:latin typeface="Times New Roman" pitchFamily="18" charset="0"/>
                <a:cs typeface="Times New Roman" pitchFamily="18" charset="0"/>
              </a:rPr>
              <a:t>lời ca bát ngát yêu thương xin dâng lên Chúa để ngợi ca tình Chúa tín trung. (Ngàn lời ca) Thắm thiết con tim (Ngàn lời ca) thắm thiết con tim xin dâng lên Chúa làm hiến lễ cảm tạ tôn vinh.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Lễ vật con kính dâng Ngài là vầng tim nhỏ bé mong sống đời yêu thương. Ước nguyện tha thiết trọn niềm là vòng tay giang lớn liên kết muôn tâm hồn.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Lễ vật con kính dâng Ngài là nụ hoa trinh trắng thơm ngát tỏa muôn nơi. Ước nguyện năm tháng trong đời trọn tuổi xuân dâng hiến vui sống trong ơn </a:t>
            </a:r>
            <a:r>
              <a:rPr lang="vi-VN" sz="5400" b="1">
                <a:solidFill>
                  <a:schemeClr val="bg1"/>
                </a:solidFill>
                <a:latin typeface="Times New Roman" pitchFamily="18" charset="0"/>
                <a:cs typeface="Times New Roman" pitchFamily="18" charset="0"/>
              </a:rPr>
              <a:t>Trời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Lễ vật con kính dâng Ngài là lửa tâm yêu mến luôn sáng ngời trung trinh. Ước nguyện con sống đáp đền tình Ngài đã thương đến ban xuống muôn ơn lành.</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2654</TotalTime>
  <Words>225</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NGÀN LỜI CA DÂNG Ngọc Linh</vt:lpstr>
      <vt:lpstr>ĐK. (Muôn ngàn lời ca xin dâng lên Chúa) Xin dâng lên Chúa muôn ngàn lời ca. (Muôn ngàn lời ca) Xin dâng lên Chúa muôn lời cảm tạ muôn lời cảm tạ hồng ân Thiên Chúa Chúa khứng ban xuống trên đời con. Ngàn lời ca bát ngát yêu thương. </vt:lpstr>
      <vt:lpstr>**Ngàn lời ca bát ngát yêu thương xin dâng lên Chúa để ngợi ca tình Chúa tín trung. (Ngàn lời ca) Thắm thiết con tim (Ngàn lời ca) thắm thiết con tim xin dâng lên Chúa làm hiến lễ cảm tạ tôn vinh.</vt:lpstr>
      <vt:lpstr>1. Lễ vật con kính dâng Ngài là vầng tim nhỏ bé mong sống đời yêu thương. Ước nguyện tha thiết trọn niềm là vòng tay giang lớn liên kết muôn tâm hồn.</vt:lpstr>
      <vt:lpstr>2. Lễ vật con kính dâng Ngài là nụ hoa trinh trắng thơm ngát tỏa muôn nơi. Ước nguyện năm tháng trong đời trọn tuổi xuân dâng hiến vui sống trong ơn Trời.</vt:lpstr>
      <vt:lpstr>3. Lễ vật con kính dâng Ngài là lửa tâm yêu mến luôn sáng ngời trung trinh. Ước nguyện con sống đáp đền tình Ngài đã thương đến ban xuống muôn ơn lành.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976</cp:revision>
  <dcterms:created xsi:type="dcterms:W3CDTF">2021-12-01T03:00:51Z</dcterms:created>
  <dcterms:modified xsi:type="dcterms:W3CDTF">2021-12-16T01:06:07Z</dcterms:modified>
</cp:coreProperties>
</file>