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84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NGÀN LỜI CHÚC TỤNG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dâng lên, xin dâng lên ngàn lời. Chúc tụng Thánh Danh đến muôn đời. Chúc tụng danh Thánh Chúa muôn muôn đời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lạy Chúa như của lễ dâng chiều xưa Ngài hiến thân cho đời, này trái tim an bình nguyện từ đây sống cho ân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Lạy Chúa như áng hương trầm lan tựa nến cháy hao mòn hợp với muôn tâm hồn một lòng son hiến dâng vuông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Lạy Chúa bao ước mơ đời con ngời sáng bao đêm ngày nguyện sống cho mọi người cùng dựng xây khắp quê hương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4/ Lạy Chúa đây lễ dâng hiệp thông của lễ bao tâm thành nguyện Chúa thương đoái nhận và rộng ban xuống muôn hồng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147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NGÀN LỜI CHÚC TỤNG Ngọc Linh</vt:lpstr>
      <vt:lpstr>ĐK. Xin dâng lên, xin dâng lên ngàn lời. Chúc tụng Thánh Danh đến muôn đời. Chúc tụng danh Thánh Chúa muôn muôn đời.</vt:lpstr>
      <vt:lpstr>1/ lạy Chúa như của lễ dâng chiều xưa Ngài hiến thân cho đời, này trái tim an bình nguyện từ đây sống cho ân tình.</vt:lpstr>
      <vt:lpstr>2/ Lạy Chúa như áng hương trầm lan tựa nến cháy hao mòn hợp với muôn tâm hồn một lòng son hiến dâng vuông tròn.</vt:lpstr>
      <vt:lpstr>3/ Lạy Chúa bao ước mơ đời con ngời sáng bao đêm ngày nguyện sống cho mọi người cùng dựng xây khắp quê hương này.</vt:lpstr>
      <vt:lpstr>4/ Lạy Chúa đây lễ dâng hiệp thông của lễ bao tâm thành nguyện Chúa thương đoái nhận và rộng ban xuống muôn hồng ân.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1014</cp:revision>
  <dcterms:created xsi:type="dcterms:W3CDTF">2021-12-01T03:00:51Z</dcterms:created>
  <dcterms:modified xsi:type="dcterms:W3CDTF">2021-12-29T07:41:05Z</dcterms:modified>
</cp:coreProperties>
</file>