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NGÀN NĂM </a:t>
            </a:r>
            <a:r>
              <a:rPr lang="vi-VN" sz="3600" b="1">
                <a:solidFill>
                  <a:schemeClr val="bg1"/>
                </a:solidFill>
                <a:latin typeface="Times New Roman" pitchFamily="18" charset="0"/>
                <a:cs typeface="Times New Roman" pitchFamily="18" charset="0"/>
              </a:rPr>
              <a:t>RẤT </a:t>
            </a:r>
            <a:r>
              <a:rPr lang="vi-VN" sz="3600" b="1" smtClean="0">
                <a:solidFill>
                  <a:schemeClr val="bg1"/>
                </a:solidFill>
                <a:latin typeface="Times New Roman" pitchFamily="18" charset="0"/>
                <a:cs typeface="Times New Roman" pitchFamily="18" charset="0"/>
              </a:rPr>
              <a:t>XA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Xuân </a:t>
            </a:r>
            <a:r>
              <a:rPr lang="vi-VN" sz="3600" b="1">
                <a:solidFill>
                  <a:schemeClr val="bg1"/>
                </a:solidFill>
                <a:latin typeface="Times New Roman" pitchFamily="18" charset="0"/>
                <a:cs typeface="Times New Roman" pitchFamily="18" charset="0"/>
              </a:rPr>
              <a:t>Tưởng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Ngàn năm rất xa Chúa đã thương ta rồi. Ngày chưa có ta Chúa đã thương ta rồi. Ngài đến với ta cho dẫu ta chưa là gì. Ngài yêu thương ta, dựng sinh nên ta trong thế giới. Ngàn năm rất xa Chúa đã thương ta rồi. Ngày chưa có ta Chúa đã thương ta rồi. Và khi chúng ta luôn muốn đi xa tình Ngài. Ngài ban Con yêu chịu muôn thương đau, cứu chuộc ta.</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Ngàn năm rất xa Chúa đã thương ta rồi. Ngày qua như hôm nay, ngàn năm trong tương lai, tình vẫn mãi không phai.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Từ trong nỗi vui tôi đã nghe tin Ngài. Từ trong đắng cay tôi vẫn nghe danh Ngài. Ngài đi với tôi muôn phút giây trong cuộc đời. Đời không đơn côi đời không hoang vu nhưng có Chúa. Từ khi mới sinh tôi đã ca danh Ngài. Rồi khi khuất đi tôi vẫn ca danh Ngài. Dù sông núi kia tan vỡ đi theo dòng đời. Dù thân hư vô ngàn năm buông xuôi, vẫn </a:t>
            </a:r>
            <a:r>
              <a:rPr lang="vi-VN" sz="3600" b="1">
                <a:solidFill>
                  <a:schemeClr val="bg1"/>
                </a:solidFill>
                <a:latin typeface="Times New Roman" pitchFamily="18" charset="0"/>
                <a:cs typeface="Times New Roman" pitchFamily="18" charset="0"/>
              </a:rPr>
              <a:t>ngợi </a:t>
            </a:r>
            <a:r>
              <a:rPr lang="vi-VN" sz="3600" b="1" smtClean="0">
                <a:solidFill>
                  <a:schemeClr val="bg1"/>
                </a:solidFill>
                <a:latin typeface="Times New Roman" pitchFamily="18" charset="0"/>
                <a:cs typeface="Times New Roman" pitchFamily="18" charset="0"/>
              </a:rPr>
              <a:t>ca</a:t>
            </a:r>
            <a:r>
              <a:rPr lang="en-US" sz="3600" b="1" smtClean="0">
                <a:solidFill>
                  <a:schemeClr val="bg1"/>
                </a:solidFill>
                <a:latin typeface="Times New Roman" pitchFamily="18" charset="0"/>
                <a:cs typeface="Times New Roman" pitchFamily="18" charset="0"/>
              </a:rPr>
              <a:t>.</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3578</TotalTime>
  <Words>217</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NGÀN NĂM RẤT XA  Xuân Tưởng</vt:lpstr>
      <vt:lpstr>1. Ngàn năm rất xa Chúa đã thương ta rồi. Ngày chưa có ta Chúa đã thương ta rồi. Ngài đến với ta cho dẫu ta chưa là gì. Ngài yêu thương ta, dựng sinh nên ta trong thế giới. Ngàn năm rất xa Chúa đã thương ta rồi. Ngày chưa có ta Chúa đã thương ta rồi. Và khi chúng ta luôn muốn đi xa tình Ngài. Ngài ban Con yêu chịu muôn thương đau, cứu chuộc ta.</vt:lpstr>
      <vt:lpstr>ĐK. Ngàn năm rất xa Chúa đã thương ta rồi. Ngày qua như hôm nay, ngàn năm trong tương lai, tình vẫn mãi không phai.</vt:lpstr>
      <vt:lpstr>2. Từ trong nỗi vui tôi đã nghe tin Ngài. Từ trong đắng cay tôi vẫn nghe danh Ngài. Ngài đi với tôi muôn phút giây trong cuộc đời. Đời không đơn côi đời không hoang vu nhưng có Chúa. Từ khi mới sinh tôi đã ca danh Ngài. Rồi khi khuất đi tôi vẫn ca danh Ngài. Dù sông núi kia tan vỡ đi theo dòng đời. Dù thân hư vô ngàn năm buông xuôi, vẫn ngợi ca.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1277</cp:revision>
  <dcterms:created xsi:type="dcterms:W3CDTF">2021-12-01T03:00:51Z</dcterms:created>
  <dcterms:modified xsi:type="dcterms:W3CDTF">2021-12-23T22:54:31Z</dcterms:modified>
</cp:coreProperties>
</file>