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56" r:id="rId5"/>
    <p:sldId id="258" r:id="rId6"/>
    <p:sldId id="259" r:id="rId7"/>
    <p:sldId id="264" r:id="rId8"/>
    <p:sldId id="265" r:id="rId9"/>
    <p:sldId id="263" r:id="rId10"/>
    <p:sldId id="266" r:id="rId11"/>
    <p:sldId id="267" r:id="rId12"/>
    <p:sldId id="268" r:id="rId13"/>
    <p:sldId id="269"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00" d="100"/>
          <a:sy n="100" d="100"/>
        </p:scale>
        <p:origin x="-1944" y="-120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it-IT" sz="4800" b="1" smtClean="0">
                <a:solidFill>
                  <a:schemeClr val="bg1"/>
                </a:solidFill>
                <a:latin typeface="Times New Roman" pitchFamily="18" charset="0"/>
                <a:cs typeface="Times New Roman" pitchFamily="18" charset="0"/>
              </a:rPr>
              <a:t>NGÀY CHÚA ĐẾN</a:t>
            </a:r>
            <a:br>
              <a:rPr lang="it-IT" sz="4800" b="1" smtClean="0">
                <a:solidFill>
                  <a:schemeClr val="bg1"/>
                </a:solidFill>
                <a:latin typeface="Times New Roman" pitchFamily="18" charset="0"/>
                <a:cs typeface="Times New Roman" pitchFamily="18" charset="0"/>
              </a:rPr>
            </a:br>
            <a:r>
              <a:rPr lang="it-IT" sz="4800" b="1" smtClean="0">
                <a:solidFill>
                  <a:schemeClr val="bg1"/>
                </a:solidFill>
                <a:latin typeface="Times New Roman" pitchFamily="18" charset="0"/>
                <a:cs typeface="Times New Roman" pitchFamily="18" charset="0"/>
              </a:rPr>
              <a:t>Lm. Mi Trầm</a:t>
            </a:r>
            <a:br>
              <a:rPr lang="it-IT" sz="4800" b="1" smtClean="0">
                <a:solidFill>
                  <a:schemeClr val="bg1"/>
                </a:solidFill>
                <a:latin typeface="Times New Roman" pitchFamily="18" charset="0"/>
                <a:cs typeface="Times New Roman" pitchFamily="18" charset="0"/>
              </a:rPr>
            </a:br>
            <a:r>
              <a:rPr lang="it-IT" sz="4800" b="1" smtClean="0">
                <a:solidFill>
                  <a:schemeClr val="bg1"/>
                </a:solidFill>
                <a:latin typeface="Times New Roman" pitchFamily="18" charset="0"/>
                <a:cs typeface="Times New Roman" pitchFamily="18" charset="0"/>
              </a:rPr>
              <a:t>Is 11,1-10 </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1. Ngày Chúa đến sói sống chung với đàn chiên. Ngày Chúa đến beo nằm chung với dê con. Ngày Chúa đến sư tử sống với bê, trẻ thơ dắt thú rong chơi, ôi ngày tuyệt vời.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2. Ngày Chúa đến gấu sống chung với bò con. Ngày Chúa đến muôn người vui cảnh an ninh. Ngày Chúa đến sư tử thích cỏ khô, trẻ thơ rắn hổ vui chơi, ôi ngày tuyệt vời.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3. Ngày Chúa đến giáo mác rèn đức lưỡi liềm. Ngày Chúa đến muôn người thôi cảnh đao binh. Ngày Chúa đến an bình sẽ sáng tươi, niềm vui tỏa chiếu nơi nơi, ôi ngày tuyệt vời.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ĐK. Chúa đến, Chúa đến ngày niềm vui sáng tươi, ngày tình yêu chiếu soi mọi nơi. Chúa đến, Chúa đến ngày lầm than đã qua, ngày bình an tiếng ca đậm đà.</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TotalTime>
  <Words>172</Words>
  <Application>Microsoft Office PowerPoint</Application>
  <PresentationFormat>On-screen Show (16:9)</PresentationFormat>
  <Paragraphs>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NGÀY CHÚA ĐẾN Lm. Mi Trầm Is 11,1-10 </vt:lpstr>
      <vt:lpstr>1. Ngày Chúa đến sói sống chung với đàn chiên. Ngày Chúa đến beo nằm chung với dê con. Ngày Chúa đến sư tử sống với bê, trẻ thơ dắt thú rong chơi, ôi ngày tuyệt vời.</vt:lpstr>
      <vt:lpstr>2. Ngày Chúa đến gấu sống chung với bò con. Ngày Chúa đến muôn người vui cảnh an ninh. Ngày Chúa đến sư tử thích cỏ khô, trẻ thơ rắn hổ vui chơi, ôi ngày tuyệt vời. </vt:lpstr>
      <vt:lpstr>3. Ngày Chúa đến giáo mác rèn đức lưỡi liềm. Ngày Chúa đến muôn người thôi cảnh đao binh. Ngày Chúa đến an bình sẽ sáng tươi, niềm vui tỏa chiếu nơi nơi, ôi ngày tuyệt vời.</vt:lpstr>
      <vt:lpstr>ĐK. Chúa đến, Chúa đến ngày niềm vui sáng tươi, ngày tình yêu chiếu soi mọi nơi. Chúa đến, Chúa đến ngày lầm than đã qua, ngày bình an tiếng ca đậm đà.</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66</cp:revision>
  <dcterms:created xsi:type="dcterms:W3CDTF">2021-11-30T02:00:37Z</dcterms:created>
  <dcterms:modified xsi:type="dcterms:W3CDTF">2021-11-30T04:36:22Z</dcterms:modified>
</cp:coreProperties>
</file>