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58" r:id="rId5"/>
    <p:sldId id="259" r:id="rId6"/>
    <p:sldId id="263" r:id="rId7"/>
    <p:sldId id="264" r:id="rId8"/>
    <p:sldId id="267" r:id="rId9"/>
    <p:sldId id="260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NGÀY TRÔNG ĐỢI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Nhìn về Chúa con luôn trông đợi Vượt dương gian lắm lúc nổi trôi Ngày hân hoan dù có xa xôi Niềm tin yêu son sắt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nguôi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Nguyện cầu Chúa con luôn cúi đầu Đời con đây biết sẽ về đâu Ngày tươi vui đợi đến bao lâu đổ ơn thiêng cho nguôi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phiền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sầu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Qua bao năm sống nơi dương thế con xa Chúa đi xa Tin Mừng Hôm nay con ăn năn thống hối mong ngày Chúa đến thăm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tâm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90</Words>
  <Application>Microsoft Office PowerPoint</Application>
  <PresentationFormat>On-screen Show (16:9)</PresentationFormat>
  <Paragraphs>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NGÀY TRÔNG ĐỢI</vt:lpstr>
      <vt:lpstr>Nhìn về Chúa con luôn trông đợi Vượt dương gian lắm lúc nổi trôi Ngày hân hoan dù có xa xôi Niềm tin yêu son sắt không nguôi</vt:lpstr>
      <vt:lpstr>Nguyện cầu Chúa con luôn cúi đầu Đời con đây biết sẽ về đâu Ngày tươi vui đợi đến bao lâu đổ ơn thiêng cho nguôi phiền sầu.</vt:lpstr>
      <vt:lpstr>Qua bao năm sống nơi dương thế con xa Chúa đi xa Tin Mừng Hôm nay con ăn năn thống hối mong ngày Chúa đến thăm tâm hồn.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157</cp:revision>
  <dcterms:created xsi:type="dcterms:W3CDTF">2021-12-01T03:00:51Z</dcterms:created>
  <dcterms:modified xsi:type="dcterms:W3CDTF">2021-12-03T04:20:31Z</dcterms:modified>
</cp:coreProperties>
</file>