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NGÀY </a:t>
            </a:r>
            <a:r>
              <a:rPr lang="vi-VN" b="1">
                <a:solidFill>
                  <a:schemeClr val="bg1"/>
                </a:solidFill>
                <a:latin typeface="Times New Roman" pitchFamily="18" charset="0"/>
                <a:cs typeface="Times New Roman" pitchFamily="18" charset="0"/>
              </a:rPr>
              <a:t>ÁNH </a:t>
            </a:r>
            <a:r>
              <a:rPr lang="vi-VN" b="1" smtClean="0">
                <a:solidFill>
                  <a:schemeClr val="bg1"/>
                </a:solidFill>
                <a:latin typeface="Times New Roman" pitchFamily="18" charset="0"/>
                <a:cs typeface="Times New Roman" pitchFamily="18" charset="0"/>
              </a:rPr>
              <a:t>SÁNG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Nguyên </a:t>
            </a:r>
            <a:r>
              <a:rPr lang="vi-VN" b="1">
                <a:solidFill>
                  <a:schemeClr val="bg1"/>
                </a:solidFill>
                <a:latin typeface="Times New Roman" pitchFamily="18" charset="0"/>
                <a:cs typeface="Times New Roman" pitchFamily="18" charset="0"/>
              </a:rPr>
              <a:t>Kha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Hôm nay muôn dân đã được thấy ánh sáng. Hôm nay Thiên Chúa đến viếng thăm dân Người. Người là Vua uy quyền, là Vua vinh quang, là Vua thái bình, là Vua muôn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Sự sống đã bừng lên, sự sáng đã lan tràn khắp nơi. Trần thế xưa nay chìm trong u tối đã tìm thấy ánh quang muôn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Người đã đến trần gian, sinh giữa chốn hang lừa khó khăn. Này chính Ðấng ngàn dân trông ngóng đến giải thoát chúng sinh mê lầm.</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3574</TotalTime>
  <Words>112</Words>
  <Application>Microsoft Office PowerPoint</Application>
  <PresentationFormat>On-screen Show (16:9)</PresentationFormat>
  <Paragraphs>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NGÀY ÁNH SÁNG  Nguyên Kha</vt:lpstr>
      <vt:lpstr>ÐK: Hôm nay muôn dân đã được thấy ánh sáng. Hôm nay Thiên Chúa đến viếng thăm dân Người. Người là Vua uy quyền, là Vua vinh quang, là Vua thái bình, là Vua muôn đời.</vt:lpstr>
      <vt:lpstr>1. Sự sống đã bừng lên, sự sáng đã lan tràn khắp nơi. Trần thế xưa nay chìm trong u tối đã tìm thấy ánh quang muôn đời.</vt:lpstr>
      <vt:lpstr>2. Người đã đến trần gian, sinh giữa chốn hang lừa khó khăn. Này chính Ðấng ngàn dân trông ngóng đến giải thoát chúng sinh mê lầm.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1352</cp:revision>
  <dcterms:created xsi:type="dcterms:W3CDTF">2021-12-01T03:00:51Z</dcterms:created>
  <dcterms:modified xsi:type="dcterms:W3CDTF">2021-12-20T22:25:30Z</dcterms:modified>
</cp:coreProperties>
</file>