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NGÔI HAI </a:t>
            </a:r>
            <a:r>
              <a:rPr lang="vi-VN" sz="3600" b="1">
                <a:solidFill>
                  <a:schemeClr val="bg1"/>
                </a:solidFill>
                <a:latin typeface="Times New Roman" pitchFamily="18" charset="0"/>
                <a:cs typeface="Times New Roman" pitchFamily="18" charset="0"/>
              </a:rPr>
              <a:t>GIÁNG </a:t>
            </a:r>
            <a:r>
              <a:rPr lang="vi-VN" sz="3600" b="1" smtClean="0">
                <a:solidFill>
                  <a:schemeClr val="bg1"/>
                </a:solidFill>
                <a:latin typeface="Times New Roman" pitchFamily="18" charset="0"/>
                <a:cs typeface="Times New Roman" pitchFamily="18" charset="0"/>
              </a:rPr>
              <a:t>SINH</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Xuân Hy Vọng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b="1" smtClean="0">
                <a:solidFill>
                  <a:schemeClr val="bg1"/>
                </a:solidFill>
                <a:latin typeface="Times New Roman" pitchFamily="18" charset="0"/>
                <a:cs typeface="Times New Roman" pitchFamily="18" charset="0"/>
              </a:rPr>
              <a:t>Tk1: </a:t>
            </a:r>
            <a:r>
              <a:rPr lang="vi-VN" b="1" smtClean="0">
                <a:solidFill>
                  <a:schemeClr val="bg1"/>
                </a:solidFill>
                <a:latin typeface="Times New Roman" pitchFamily="18" charset="0"/>
                <a:cs typeface="Times New Roman" pitchFamily="18" charset="0"/>
              </a:rPr>
              <a:t>Trong </a:t>
            </a:r>
            <a:r>
              <a:rPr lang="vi-VN" b="1">
                <a:solidFill>
                  <a:schemeClr val="bg1"/>
                </a:solidFill>
                <a:latin typeface="Times New Roman" pitchFamily="18" charset="0"/>
                <a:cs typeface="Times New Roman" pitchFamily="18" charset="0"/>
              </a:rPr>
              <a:t>đêm âm u, gió thông vi vu, tiếng ai </a:t>
            </a:r>
            <a:r>
              <a:rPr lang="vi-VN" b="1">
                <a:solidFill>
                  <a:schemeClr val="bg1"/>
                </a:solidFill>
                <a:latin typeface="Times New Roman" pitchFamily="18" charset="0"/>
                <a:cs typeface="Times New Roman" pitchFamily="18" charset="0"/>
              </a:rPr>
              <a:t>vọng </a:t>
            </a:r>
            <a:r>
              <a:rPr lang="vi-VN" b="1" smtClean="0">
                <a:solidFill>
                  <a:schemeClr val="bg1"/>
                </a:solidFill>
                <a:latin typeface="Times New Roman" pitchFamily="18" charset="0"/>
                <a:cs typeface="Times New Roman" pitchFamily="18" charset="0"/>
              </a:rPr>
              <a:t>ngân.Không </a:t>
            </a:r>
            <a:r>
              <a:rPr lang="vi-VN" b="1">
                <a:solidFill>
                  <a:schemeClr val="bg1"/>
                </a:solidFill>
                <a:latin typeface="Times New Roman" pitchFamily="18" charset="0"/>
                <a:cs typeface="Times New Roman" pitchFamily="18" charset="0"/>
              </a:rPr>
              <a:t>gian bao la, vang xa câu ca, Thiên thần hoà nhịp </a:t>
            </a:r>
            <a:r>
              <a:rPr lang="vi-VN" b="1">
                <a:solidFill>
                  <a:schemeClr val="bg1"/>
                </a:solidFill>
                <a:latin typeface="Times New Roman" pitchFamily="18" charset="0"/>
                <a:cs typeface="Times New Roman" pitchFamily="18" charset="0"/>
              </a:rPr>
              <a:t>mừng </a:t>
            </a:r>
            <a:r>
              <a:rPr lang="vi-VN" b="1" smtClean="0">
                <a:solidFill>
                  <a:schemeClr val="bg1"/>
                </a:solidFill>
                <a:latin typeface="Times New Roman" pitchFamily="18" charset="0"/>
                <a:cs typeface="Times New Roman" pitchFamily="18" charset="0"/>
              </a:rPr>
              <a:t>vui.Mục </a:t>
            </a:r>
            <a:r>
              <a:rPr lang="vi-VN" b="1">
                <a:solidFill>
                  <a:schemeClr val="bg1"/>
                </a:solidFill>
                <a:latin typeface="Times New Roman" pitchFamily="18" charset="0"/>
                <a:cs typeface="Times New Roman" pitchFamily="18" charset="0"/>
              </a:rPr>
              <a:t>đồng cùng đến chung lời ngợi khen, chúc vinh </a:t>
            </a:r>
            <a:r>
              <a:rPr lang="vi-VN" b="1">
                <a:solidFill>
                  <a:schemeClr val="bg1"/>
                </a:solidFill>
                <a:latin typeface="Times New Roman" pitchFamily="18" charset="0"/>
                <a:cs typeface="Times New Roman" pitchFamily="18" charset="0"/>
              </a:rPr>
              <a:t>Vua </a:t>
            </a:r>
            <a:r>
              <a:rPr lang="vi-VN" b="1" smtClean="0">
                <a:solidFill>
                  <a:schemeClr val="bg1"/>
                </a:solidFill>
                <a:latin typeface="Times New Roman" pitchFamily="18" charset="0"/>
                <a:cs typeface="Times New Roman" pitchFamily="18" charset="0"/>
              </a:rPr>
              <a:t>trời,</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tán </a:t>
            </a:r>
            <a:r>
              <a:rPr lang="vi-VN" b="1">
                <a:solidFill>
                  <a:schemeClr val="bg1"/>
                </a:solidFill>
                <a:latin typeface="Times New Roman" pitchFamily="18" charset="0"/>
                <a:cs typeface="Times New Roman" pitchFamily="18" charset="0"/>
              </a:rPr>
              <a:t>tụng hồng ân, Con Chúa Ngôi Hai ra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Đk: </a:t>
            </a:r>
            <a:r>
              <a:rPr lang="vi-VN" b="1" smtClean="0">
                <a:solidFill>
                  <a:schemeClr val="bg1"/>
                </a:solidFill>
                <a:latin typeface="Times New Roman" pitchFamily="18" charset="0"/>
                <a:cs typeface="Times New Roman" pitchFamily="18" charset="0"/>
              </a:rPr>
              <a:t>Hỡi </a:t>
            </a:r>
            <a:r>
              <a:rPr lang="vi-VN" b="1">
                <a:solidFill>
                  <a:schemeClr val="bg1"/>
                </a:solidFill>
                <a:latin typeface="Times New Roman" pitchFamily="18" charset="0"/>
                <a:cs typeface="Times New Roman" pitchFamily="18" charset="0"/>
              </a:rPr>
              <a:t>muôn hoàn vũ khắp chốn đến bên rung nhịp </a:t>
            </a:r>
            <a:r>
              <a:rPr lang="vi-VN" b="1">
                <a:solidFill>
                  <a:schemeClr val="bg1"/>
                </a:solidFill>
                <a:latin typeface="Times New Roman" pitchFamily="18" charset="0"/>
                <a:cs typeface="Times New Roman" pitchFamily="18" charset="0"/>
              </a:rPr>
              <a:t>đàn </a:t>
            </a:r>
            <a:r>
              <a:rPr lang="vi-VN" b="1" smtClean="0">
                <a:solidFill>
                  <a:schemeClr val="bg1"/>
                </a:solidFill>
                <a:latin typeface="Times New Roman" pitchFamily="18" charset="0"/>
                <a:cs typeface="Times New Roman" pitchFamily="18" charset="0"/>
              </a:rPr>
              <a:t>ca,</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Đấng </a:t>
            </a:r>
            <a:r>
              <a:rPr lang="vi-VN" b="1">
                <a:solidFill>
                  <a:schemeClr val="bg1"/>
                </a:solidFill>
                <a:latin typeface="Times New Roman" pitchFamily="18" charset="0"/>
                <a:cs typeface="Times New Roman" pitchFamily="18" charset="0"/>
              </a:rPr>
              <a:t>Cứu độ ta giáng sinh giữa lòng </a:t>
            </a:r>
            <a:r>
              <a:rPr lang="vi-VN" b="1">
                <a:solidFill>
                  <a:schemeClr val="bg1"/>
                </a:solidFill>
                <a:latin typeface="Times New Roman" pitchFamily="18" charset="0"/>
                <a:cs typeface="Times New Roman" pitchFamily="18" charset="0"/>
              </a:rPr>
              <a:t>nhân </a:t>
            </a:r>
            <a:r>
              <a:rPr lang="vi-VN" b="1" smtClean="0">
                <a:solidFill>
                  <a:schemeClr val="bg1"/>
                </a:solidFill>
                <a:latin typeface="Times New Roman" pitchFamily="18" charset="0"/>
                <a:cs typeface="Times New Roman" pitchFamily="18" charset="0"/>
              </a:rPr>
              <a:t>thế.</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Tầng trời </a:t>
            </a:r>
            <a:r>
              <a:rPr lang="vi-VN" b="1">
                <a:solidFill>
                  <a:schemeClr val="bg1"/>
                </a:solidFill>
                <a:latin typeface="Times New Roman" pitchFamily="18" charset="0"/>
                <a:cs typeface="Times New Roman" pitchFamily="18" charset="0"/>
              </a:rPr>
              <a:t>vạn nẻo hỉ hoan, chung lời ngợi khen </a:t>
            </a:r>
            <a:r>
              <a:rPr lang="vi-VN" b="1">
                <a:solidFill>
                  <a:schemeClr val="bg1"/>
                </a:solidFill>
                <a:latin typeface="Times New Roman" pitchFamily="18" charset="0"/>
                <a:cs typeface="Times New Roman" pitchFamily="18" charset="0"/>
              </a:rPr>
              <a:t>Vua </a:t>
            </a:r>
            <a:r>
              <a:rPr lang="vi-VN" b="1" smtClean="0">
                <a:solidFill>
                  <a:schemeClr val="bg1"/>
                </a:solidFill>
                <a:latin typeface="Times New Roman" pitchFamily="18" charset="0"/>
                <a:cs typeface="Times New Roman" pitchFamily="18" charset="0"/>
              </a:rPr>
              <a:t>ta,</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cứu </a:t>
            </a:r>
            <a:r>
              <a:rPr lang="vi-VN" b="1">
                <a:solidFill>
                  <a:schemeClr val="bg1"/>
                </a:solidFill>
                <a:latin typeface="Times New Roman" pitchFamily="18" charset="0"/>
                <a:cs typeface="Times New Roman" pitchFamily="18" charset="0"/>
              </a:rPr>
              <a:t>độ trần gian khỏi ách nô lệ tối </a:t>
            </a:r>
            <a:r>
              <a:rPr lang="vi-VN" b="1">
                <a:solidFill>
                  <a:schemeClr val="bg1"/>
                </a:solidFill>
                <a:latin typeface="Times New Roman" pitchFamily="18" charset="0"/>
                <a:cs typeface="Times New Roman" pitchFamily="18" charset="0"/>
              </a:rPr>
              <a:t>tăm</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Tk2: </a:t>
            </a:r>
            <a:r>
              <a:rPr lang="vi-VN" sz="4000" b="1">
                <a:solidFill>
                  <a:schemeClr val="bg1"/>
                </a:solidFill>
                <a:latin typeface="Times New Roman" pitchFamily="18" charset="0"/>
                <a:cs typeface="Times New Roman" pitchFamily="18" charset="0"/>
              </a:rPr>
              <a:t>Trong hang Bê-lem Chúa giang đôi tay thiết tha </a:t>
            </a:r>
            <a:r>
              <a:rPr lang="vi-VN" sz="4000" b="1">
                <a:solidFill>
                  <a:schemeClr val="bg1"/>
                </a:solidFill>
                <a:latin typeface="Times New Roman" pitchFamily="18" charset="0"/>
                <a:cs typeface="Times New Roman" pitchFamily="18" charset="0"/>
              </a:rPr>
              <a:t>mời </a:t>
            </a:r>
            <a:r>
              <a:rPr lang="vi-VN" sz="4000" b="1" smtClean="0">
                <a:solidFill>
                  <a:schemeClr val="bg1"/>
                </a:solidFill>
                <a:latin typeface="Times New Roman" pitchFamily="18" charset="0"/>
                <a:cs typeface="Times New Roman" pitchFamily="18" charset="0"/>
              </a:rPr>
              <a:t>ta,</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nhanh </a:t>
            </a:r>
            <a:r>
              <a:rPr lang="vi-VN" sz="4000" b="1">
                <a:solidFill>
                  <a:schemeClr val="bg1"/>
                </a:solidFill>
                <a:latin typeface="Times New Roman" pitchFamily="18" charset="0"/>
                <a:cs typeface="Times New Roman" pitchFamily="18" charset="0"/>
              </a:rPr>
              <a:t>chân vui ca, ra đi loan xa muôn nơi bình an </a:t>
            </a:r>
            <a:r>
              <a:rPr lang="vi-VN" sz="4000" b="1">
                <a:solidFill>
                  <a:schemeClr val="bg1"/>
                </a:solidFill>
                <a:latin typeface="Times New Roman" pitchFamily="18" charset="0"/>
                <a:cs typeface="Times New Roman" pitchFamily="18" charset="0"/>
              </a:rPr>
              <a:t>dương </a:t>
            </a:r>
            <a:r>
              <a:rPr lang="vi-VN" sz="4000" b="1" smtClean="0">
                <a:solidFill>
                  <a:schemeClr val="bg1"/>
                </a:solidFill>
                <a:latin typeface="Times New Roman" pitchFamily="18" charset="0"/>
                <a:cs typeface="Times New Roman" pitchFamily="18" charset="0"/>
              </a:rPr>
              <a:t>thế.</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Hoà </a:t>
            </a:r>
            <a:r>
              <a:rPr lang="vi-VN" sz="4000" b="1">
                <a:solidFill>
                  <a:schemeClr val="bg1"/>
                </a:solidFill>
                <a:latin typeface="Times New Roman" pitchFamily="18" charset="0"/>
                <a:cs typeface="Times New Roman" pitchFamily="18" charset="0"/>
              </a:rPr>
              <a:t>cùng thần thánh trên trời, đồng thanh tán dương </a:t>
            </a:r>
            <a:r>
              <a:rPr lang="vi-VN" sz="4000" b="1">
                <a:solidFill>
                  <a:schemeClr val="bg1"/>
                </a:solidFill>
                <a:latin typeface="Times New Roman" pitchFamily="18" charset="0"/>
                <a:cs typeface="Times New Roman" pitchFamily="18" charset="0"/>
              </a:rPr>
              <a:t>muôn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Chúa </a:t>
            </a:r>
            <a:r>
              <a:rPr lang="vi-VN" sz="4000" b="1">
                <a:solidFill>
                  <a:schemeClr val="bg1"/>
                </a:solidFill>
                <a:latin typeface="Times New Roman" pitchFamily="18" charset="0"/>
                <a:cs typeface="Times New Roman" pitchFamily="18" charset="0"/>
              </a:rPr>
              <a:t>đã thương ban sự sống chính Con Một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Tk3: </a:t>
            </a:r>
            <a:r>
              <a:rPr lang="vi-VN" b="1">
                <a:solidFill>
                  <a:schemeClr val="bg1"/>
                </a:solidFill>
                <a:latin typeface="Times New Roman" pitchFamily="18" charset="0"/>
                <a:cs typeface="Times New Roman" pitchFamily="18" charset="0"/>
              </a:rPr>
              <a:t>Canh khuya đêm thâu ánh sao lung linh, chiếu soi </a:t>
            </a:r>
            <a:r>
              <a:rPr lang="vi-VN" b="1">
                <a:solidFill>
                  <a:schemeClr val="bg1"/>
                </a:solidFill>
                <a:latin typeface="Times New Roman" pitchFamily="18" charset="0"/>
                <a:cs typeface="Times New Roman" pitchFamily="18" charset="0"/>
              </a:rPr>
              <a:t>đời </a:t>
            </a:r>
            <a:r>
              <a:rPr lang="vi-VN" b="1" smtClean="0">
                <a:solidFill>
                  <a:schemeClr val="bg1"/>
                </a:solidFill>
                <a:latin typeface="Times New Roman" pitchFamily="18" charset="0"/>
                <a:cs typeface="Times New Roman" pitchFamily="18" charset="0"/>
              </a:rPr>
              <a:t>con.</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Theo </a:t>
            </a:r>
            <a:r>
              <a:rPr lang="vi-VN" b="1">
                <a:solidFill>
                  <a:schemeClr val="bg1"/>
                </a:solidFill>
                <a:latin typeface="Times New Roman" pitchFamily="18" charset="0"/>
                <a:cs typeface="Times New Roman" pitchFamily="18" charset="0"/>
              </a:rPr>
              <a:t>chân Ba Vua, dâng lên câu kinh kết muôn nụ hoa </a:t>
            </a:r>
            <a:r>
              <a:rPr lang="vi-VN" b="1">
                <a:solidFill>
                  <a:schemeClr val="bg1"/>
                </a:solidFill>
                <a:latin typeface="Times New Roman" pitchFamily="18" charset="0"/>
                <a:cs typeface="Times New Roman" pitchFamily="18" charset="0"/>
              </a:rPr>
              <a:t>cảm </a:t>
            </a:r>
            <a:r>
              <a:rPr lang="vi-VN" b="1" smtClean="0">
                <a:solidFill>
                  <a:schemeClr val="bg1"/>
                </a:solidFill>
                <a:latin typeface="Times New Roman" pitchFamily="18" charset="0"/>
                <a:cs typeface="Times New Roman" pitchFamily="18" charset="0"/>
              </a:rPr>
              <a:t>mến.</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Người </a:t>
            </a:r>
            <a:r>
              <a:rPr lang="vi-VN" b="1">
                <a:solidFill>
                  <a:schemeClr val="bg1"/>
                </a:solidFill>
                <a:latin typeface="Times New Roman" pitchFamily="18" charset="0"/>
                <a:cs typeface="Times New Roman" pitchFamily="18" charset="0"/>
              </a:rPr>
              <a:t>đã mặc lấy xác phàm, trở nên trẻ thơ </a:t>
            </a:r>
            <a:r>
              <a:rPr lang="vi-VN" b="1">
                <a:solidFill>
                  <a:schemeClr val="bg1"/>
                </a:solidFill>
                <a:latin typeface="Times New Roman" pitchFamily="18" charset="0"/>
                <a:cs typeface="Times New Roman" pitchFamily="18" charset="0"/>
              </a:rPr>
              <a:t>đơn </a:t>
            </a:r>
            <a:r>
              <a:rPr lang="vi-VN" b="1" smtClean="0">
                <a:solidFill>
                  <a:schemeClr val="bg1"/>
                </a:solidFill>
                <a:latin typeface="Times New Roman" pitchFamily="18" charset="0"/>
                <a:cs typeface="Times New Roman" pitchFamily="18" charset="0"/>
              </a:rPr>
              <a:t>thành,</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suối </a:t>
            </a:r>
            <a:r>
              <a:rPr lang="vi-VN" b="1">
                <a:solidFill>
                  <a:schemeClr val="bg1"/>
                </a:solidFill>
                <a:latin typeface="Times New Roman" pitchFamily="18" charset="0"/>
                <a:cs typeface="Times New Roman" pitchFamily="18" charset="0"/>
              </a:rPr>
              <a:t>nguồn cứu rỗi cho những tâm tư đơn nghèo.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4365</TotalTime>
  <Words>226</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NGÔI HAI GIÁNG SINH  Lm. Xuân Hy Vọng</vt:lpstr>
      <vt:lpstr>Tk1: Trong đêm âm u, gió thông vi vu, tiếng ai vọng ngân.Không gian bao la, vang xa câu ca, Thiên thần hoà nhịp mừng vui.Mục đồng cùng đến chung lời ngợi khen, chúc vinh Vua trời, tán tụng hồng ân, Con Chúa Ngôi Hai ra đời.</vt:lpstr>
      <vt:lpstr>Đk: Hỡi muôn hoàn vũ khắp chốn đến bên rung nhịp đàn ca, Đấng Cứu độ ta giáng sinh giữa lòng nhân thế. Tầng trời vạn nẻo hỉ hoan, chung lời ngợi khen Vua ta, cứu độ trần gian khỏi ách nô lệ tối tăm.</vt:lpstr>
      <vt:lpstr>Tk2: Trong hang Bê-lem Chúa giang đôi tay thiết tha mời ta, nhanh chân vui ca, ra đi loan xa muôn nơi bình an dương thế. Hoà cùng thần thánh trên trời, đồng thanh tán dương muôn đời: Chúa đã thương ban sự sống chính Con Một Người.</vt:lpstr>
      <vt:lpstr>Tk3: Canh khuya đêm thâu ánh sao lung linh, chiếu soi đời con. Theo chân Ba Vua, dâng lên câu kinh kết muôn nụ hoa cảm mến. Người đã mặc lấy xác phàm, trở nên trẻ thơ đơn thành, suối nguồn cứu rỗi cho những tâm tư đơn nghèo.</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1514</cp:revision>
  <dcterms:created xsi:type="dcterms:W3CDTF">2021-12-01T03:00:51Z</dcterms:created>
  <dcterms:modified xsi:type="dcterms:W3CDTF">2021-12-22T09:13:58Z</dcterms:modified>
</cp:coreProperties>
</file>