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NGƯỜI SAMARITANÔ </a:t>
            </a:r>
            <a:r>
              <a:rPr lang="vi-VN" sz="3600" b="1">
                <a:solidFill>
                  <a:schemeClr val="bg1"/>
                </a:solidFill>
                <a:latin typeface="Times New Roman" pitchFamily="18" charset="0"/>
                <a:cs typeface="Times New Roman" pitchFamily="18" charset="0"/>
              </a:rPr>
              <a:t>NHÂN </a:t>
            </a:r>
            <a:r>
              <a:rPr lang="vi-VN" sz="3600" b="1" smtClean="0">
                <a:solidFill>
                  <a:schemeClr val="bg1"/>
                </a:solidFill>
                <a:latin typeface="Times New Roman" pitchFamily="18" charset="0"/>
                <a:cs typeface="Times New Roman" pitchFamily="18" charset="0"/>
              </a:rPr>
              <a:t>HẬU</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Nguyễn </a:t>
            </a:r>
            <a:r>
              <a:rPr lang="vi-VN" sz="3600" b="1">
                <a:solidFill>
                  <a:schemeClr val="bg1"/>
                </a:solidFill>
                <a:latin typeface="Times New Roman" pitchFamily="18" charset="0"/>
                <a:cs typeface="Times New Roman" pitchFamily="18" charset="0"/>
              </a:rPr>
              <a:t>Bách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Từ Giêrusalem về Giêricô có một người gục ngã đau thương nằm bên vệ đường. Thầy tư tế nghiêm trang từ xa đi ngang thấy như vậy liền bước chân mau tìm đường tránh xa.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Từ Giêrusalem về Giêricô có một người gục ngã đau thương nằm bên vệ đường. Một Lêvi đang đi từ xa qua đây rẻ qua đường vội bước chân mau sợ phiền đến thân.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Người Samaritan đường xa qua đây đã dừng lại quỳ xuống lo cho người bên vệ đường. Và đưa lên lưng la về quán xa xa nhớ dặn dò chủ quán lo cho người bạn đáng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Ai là tha nhân của ta? Ai là anh em của ta? Chính người Sama hiền lương. Chính người đã sống với tình yêu </a:t>
            </a:r>
            <a:r>
              <a:rPr lang="vi-VN" sz="5400" b="1">
                <a:solidFill>
                  <a:schemeClr val="bg1"/>
                </a:solidFill>
                <a:latin typeface="Times New Roman" pitchFamily="18" charset="0"/>
                <a:cs typeface="Times New Roman" pitchFamily="18" charset="0"/>
              </a:rPr>
              <a:t>thương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3190</TotalTime>
  <Words>159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NGƯỜI SAMARITANÔ NHÂN HẬU Nguyễn Bách</vt:lpstr>
      <vt:lpstr>1. Từ Giêrusalem về Giêricô có một người gục ngã đau thương nằm bên vệ đường. Thầy tư tế nghiêm trang từ xa đi ngang thấy như vậy liền bước chân mau tìm đường tránh xa.</vt:lpstr>
      <vt:lpstr>2. Từ Giêrusalem về Giêricô có một người gục ngã đau thương nằm bên vệ đường. Một Lêvi đang đi từ xa qua đây rẻ qua đường vội bước chân mau sợ phiền đến thân.</vt:lpstr>
      <vt:lpstr>3. Người Samaritan đường xa qua đây đã dừng lại quỳ xuống lo cho người bên vệ đường. Và đưa lên lưng la về quán xa xa nhớ dặn dò chủ quán lo cho người bạn đáng thương.</vt:lpstr>
      <vt:lpstr>ĐK: Ai là tha nhân của ta? Ai là anh em của ta? Chính người Sama hiền lương. Chính người đã sống với tình yêu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1174</cp:revision>
  <dcterms:created xsi:type="dcterms:W3CDTF">2021-12-01T03:00:51Z</dcterms:created>
  <dcterms:modified xsi:type="dcterms:W3CDTF">2021-12-23T04:49:30Z</dcterms:modified>
</cp:coreProperties>
</file>