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NGƯỜI HÃY VỀ ĐÂY</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Sr.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Nào người hãy về đây sống trong tâm tình hiệp thông. Để thỏa niềm khát mong trong Chúa tin yêu hy vọng. Nào người lại gần đây để nghe Chúa sớt chia buồn vui. Bao nỗi niềm đầy vơi Chúa đang giang tay đón mời.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Ngài đã hiến tế, chứng minh tình yêu, trở thành Thánh Thể, để dưỡng nuôi hồn con. Ngài hằng ước muốn, con sống trong tình yêu, một đời dấn thân sẵn sàng luôn phục vụ tha </a:t>
            </a:r>
            <a:r>
              <a:rPr lang="vi-VN" sz="4800" b="1">
                <a:solidFill>
                  <a:schemeClr val="bg1"/>
                </a:solidFill>
                <a:latin typeface="Times New Roman" pitchFamily="18" charset="0"/>
                <a:cs typeface="Times New Roman" pitchFamily="18" charset="0"/>
              </a:rPr>
              <a:t>nhân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Nào người hãy về đây sống trong Chúa là niềm vui. Tình Ngài hằng thắm tươi chan chứa nói sao cho vừa. Lời Ngài mời gọi ta vượt qua những vấn vương lụy sa. Luôn luôn là bài ca thiết tha an vui thái hòa.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Lòng thành khẩn thờ kính mến yêu Chúa hiện diện đây. Mọi người cùng đắm say bên Chúa yêu thương sum vầy. Nguyện Ngài hằng chở che đoàn con biết sống tươi đẹp hơn. Tình Ngài thật nồng ấm thứ tha cho muôn lỗi lầm.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2914</TotalTime>
  <Words>207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NGƯỜI HÃY VỀ ĐÂY Sr. Hoàng Phương</vt:lpstr>
      <vt:lpstr>1. Nào người hãy về đây sống trong tâm tình hiệp thông. Để thỏa niềm khát mong trong Chúa tin yêu hy vọng. Nào người lại gần đây để nghe Chúa sớt chia buồn vui. Bao nỗi niềm đầy vơi Chúa đang giang tay đón mời.</vt:lpstr>
      <vt:lpstr>ĐK. Ngài đã hiến tế, chứng minh tình yêu, trở thành Thánh Thể, để dưỡng nuôi hồn con. Ngài hằng ước muốn, con sống trong tình yêu, một đời dấn thân sẵn sàng luôn phục vụ tha nhân.</vt:lpstr>
      <vt:lpstr>2. Nào người hãy về đây sống trong Chúa là niềm vui. Tình Ngài hằng thắm tươi chan chứa nói sao cho vừa. Lời Ngài mời gọi ta vượt qua những vấn vương lụy sa. Luôn luôn là bài ca thiết tha an vui thái hòa.</vt:lpstr>
      <vt:lpstr>3. Lòng thành khẩn thờ kính mến yêu Chúa hiện diện đây. Mọi người cùng đắm say bên Chúa yêu thương sum vầy. Nguyện Ngài hằng chở che đoàn con biết sống tươi đẹp hơn. Tình Ngài thật nồng ấm thứ tha cho muôn lỗi lầm.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1091</cp:revision>
  <dcterms:created xsi:type="dcterms:W3CDTF">2021-12-01T03:00:51Z</dcterms:created>
  <dcterms:modified xsi:type="dcterms:W3CDTF">2021-12-17T08:02:57Z</dcterms:modified>
</cp:coreProperties>
</file>