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NGƯỜI LÀ ĐƯỜNG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Người là Đường là Sự Thật và là Sự Sống. Ai tin Người, không đi trong tối tăm, không bước đi sai lầm, sẽ sống mãi ngàn năm. Người là niềm vui nơi Thiên Cung, Người là cậy trông cho muôn người, là ánh sáng thế giới. Người là hạnh phúc chốn Thiên Đường, Người là ủi an cho tâm hồn, là chính Vua tình thương.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3213</TotalTime>
  <Words>81</Words>
  <Application>Microsoft Office PowerPoint</Application>
  <PresentationFormat>On-screen Show (16:9)</PresentationFormat>
  <Paragraphs>6</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NGƯỜI LÀ ĐƯỜNG</vt:lpstr>
      <vt:lpstr>Người là Đường là Sự Thật và là Sự Sống. Ai tin Người, không đi trong tối tăm, không bước đi sai lầm, sẽ sống mãi ngàn năm. Người là niềm vui nơi Thiên Cung, Người là cậy trông cho muôn người, là ánh sáng thế giới. Người là hạnh phúc chốn Thiên Đường, Người là ủi an cho tâm hồn, là chính Vua tình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1193</cp:revision>
  <dcterms:created xsi:type="dcterms:W3CDTF">2021-12-01T03:00:51Z</dcterms:created>
  <dcterms:modified xsi:type="dcterms:W3CDTF">2021-12-18T00:34:20Z</dcterms:modified>
</cp:coreProperties>
</file>