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NGƯỜI </a:t>
            </a:r>
            <a:r>
              <a:rPr lang="vi-VN" b="1">
                <a:solidFill>
                  <a:schemeClr val="bg1"/>
                </a:solidFill>
                <a:latin typeface="Times New Roman" pitchFamily="18" charset="0"/>
                <a:cs typeface="Times New Roman" pitchFamily="18" charset="0"/>
              </a:rPr>
              <a:t>ĐÃ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ơi con đã thấy trời cao và đất rộng tưng bừng trong hy vọng chờ đón Vua Bình An. Chúa ơi con đã thấy giọt nước mắt tuôn rơi từ ánh mắt nhân loại vì con Chúa vừa giáng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Này trần thế hãy vui lên Người đã đến với anh em. Người đến đây trong đêm yêu thương, Người đến gieo tin vui muôn phương để thế giới nay bừng sáng. Này trần thế hát ca lên Người đã đến với anh em, Người đến đây tay đan trong tay, Người đến đây cho ta mê say, nguồn hạnh phúc của Nước Trời.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Chúa ơi con đã thấy mùa xuân của muôn đời tươi nở trong tim người hồng thắm bao niềm vui. Chúa ơi con đã thấy dòng suối mát yêu thương, dòng suối của thiên đường đổ xuống đời chúng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Sáng danh một Thiên Chúa và bình an thế trần, những lời ca thiên thần gởi đến cho toàn dân. Chúa ơi trong đêm thánh nguyện tiến Chúa hương kinh, lòng cảm mến chân thành, thờ lạy Chúa Trời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3380</TotalTime>
  <Words>218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NGƯỜI ĐÃ ĐẾN  Lm. Nguyễn Duy</vt:lpstr>
      <vt:lpstr>1. Chúa ơi con đã thấy trời cao và đất rộng tưng bừng trong hy vọng chờ đón Vua Bình An. Chúa ơi con đã thấy giọt nước mắt tuôn rơi từ ánh mắt nhân loại vì con Chúa vừa giáng sinh.</vt:lpstr>
      <vt:lpstr>ĐK. Này trần thế hãy vui lên Người đã đến với anh em. Người đến đây trong đêm yêu thương, Người đến gieo tin vui muôn phương để thế giới nay bừng sáng. Này trần thế hát ca lên Người đã đến với anh em, Người đến đây tay đan trong tay, Người đến đây cho ta mê say, nguồn hạnh phúc của Nước Trời.</vt:lpstr>
      <vt:lpstr>2. Chúa ơi con đã thấy mùa xuân của muôn đời tươi nở trong tim người hồng thắm bao niềm vui. Chúa ơi con đã thấy dòng suối mát yêu thương, dòng suối của thiên đường đổ xuống đời chúng con.</vt:lpstr>
      <vt:lpstr>3. Sáng danh một Thiên Chúa và bình an thế trần, những lời ca thiên thần gởi đến cho toàn dân. Chúa ơi trong đêm thánh nguyện tiến Chúa hương kinh, lòng cảm mến chân thành, thờ lạy Chúa Trời giáng sinh.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1282</cp:revision>
  <dcterms:created xsi:type="dcterms:W3CDTF">2021-12-01T03:00:51Z</dcterms:created>
  <dcterms:modified xsi:type="dcterms:W3CDTF">2021-12-18T22:36:23Z</dcterms:modified>
</cp:coreProperties>
</file>