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NGƯỜI ĐẾN </a:t>
            </a:r>
            <a:r>
              <a:rPr lang="vi-VN" sz="4000" b="1">
                <a:solidFill>
                  <a:schemeClr val="bg1"/>
                </a:solidFill>
                <a:latin typeface="Times New Roman" pitchFamily="18" charset="0"/>
                <a:cs typeface="Times New Roman" pitchFamily="18" charset="0"/>
              </a:rPr>
              <a:t>NHÂN </a:t>
            </a:r>
            <a:r>
              <a:rPr lang="vi-VN" sz="4000" b="1" smtClean="0">
                <a:solidFill>
                  <a:schemeClr val="bg1"/>
                </a:solidFill>
                <a:latin typeface="Times New Roman" pitchFamily="18" charset="0"/>
                <a:cs typeface="Times New Roman" pitchFamily="18" charset="0"/>
              </a:rPr>
              <a:t>THẾ</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Nguyên </a:t>
            </a:r>
            <a:r>
              <a:rPr lang="vi-VN" sz="4000" b="1">
                <a:solidFill>
                  <a:schemeClr val="bg1"/>
                </a:solidFill>
                <a:latin typeface="Times New Roman" pitchFamily="18" charset="0"/>
                <a:cs typeface="Times New Roman" pitchFamily="18" charset="0"/>
              </a:rPr>
              <a:t>Long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Mùa đông năm ấy Con Chúa sinh xuống gian trần. Tình yêu Thiên Chúa cứu rỗi con người nhân thế. Mang theo yêu thương Ngài sẽ giúp ta sạch trong. Chiếu tình yêu sáng soi tâm hồn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Chúa! Chúa Đấng Nhân Lành con quỳ tôn kính. Chúa đến nhân gian Đấng cứu rỗi đời chúng con. Chúa! Chúa Đấng muôn đời con nguyện xin cùng dâng hết lên Thiên Chúa uy linh. Đấng cứu nhân loại muôn dân là Đấng con tôn thờ Chúa ơi! Chúa Đấng con luôn cậy trông.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Người là ánh sáng soi chiếu rọi soi tâm hồn. Từ nơi u tối sẽ đến nơi tràn thiên phúc. Lan ra muôn phương Ngài giúp thoát cơn lầm than. Suốt đời con Chúa sẽ an ủi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Người là Thiên Chúa sinh xuống trần gian cho đời. Vượt xa tăm tối cứu rỗi nhân loại thế giới. Con tim bao dung Ngài giúp chúng con bình an. Sáng đường đi, sáng soi bao người đi.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4315</TotalTime>
  <Words>203</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NGƯỜI ĐẾN NHÂN THẾ  Nguyên Long</vt:lpstr>
      <vt:lpstr>1. Mùa đông năm ấy Con Chúa sinh xuống gian trần. Tình yêu Thiên Chúa cứu rỗi con người nhân thế. Mang theo yêu thương Ngài sẽ giúp ta sạch trong. Chiếu tình yêu sáng soi tâm hồn con.</vt:lpstr>
      <vt:lpstr>ĐK. Chúa! Chúa Đấng Nhân Lành con quỳ tôn kính. Chúa đến nhân gian Đấng cứu rỗi đời chúng con. Chúa! Chúa Đấng muôn đời con nguyện xin cùng dâng hết lên Thiên Chúa uy linh. Đấng cứu nhân loại muôn dân là Đấng con tôn thờ Chúa ơi! Chúa Đấng con luôn cậy trông.</vt:lpstr>
      <vt:lpstr>2. Người là ánh sáng soi chiếu rọi soi tâm hồn. Từ nơi u tối sẽ đến nơi tràn thiên phúc. Lan ra muôn phương Ngài giúp thoát cơn lầm than. Suốt đời con Chúa sẽ an ủi con.</vt:lpstr>
      <vt:lpstr>3. Người là Thiên Chúa sinh xuống trần gian cho đời. Vượt xa tăm tối cứu rỗi nhân loại thế giới. Con tim bao dung Ngài giúp chúng con bình an. Sáng đường đi, sáng soi bao người đi.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1486</cp:revision>
  <dcterms:created xsi:type="dcterms:W3CDTF">2021-12-01T03:00:51Z</dcterms:created>
  <dcterms:modified xsi:type="dcterms:W3CDTF">2021-12-22T08:24:26Z</dcterms:modified>
</cp:coreProperties>
</file>