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NGƯỜI ĐẾN </a:t>
            </a:r>
            <a:r>
              <a:rPr lang="vi-VN" sz="4000" b="1">
                <a:solidFill>
                  <a:schemeClr val="bg1"/>
                </a:solidFill>
                <a:latin typeface="Times New Roman" pitchFamily="18" charset="0"/>
                <a:cs typeface="Times New Roman" pitchFamily="18" charset="0"/>
              </a:rPr>
              <a:t>VÌ </a:t>
            </a:r>
            <a:r>
              <a:rPr lang="vi-VN" sz="4000" b="1" smtClean="0">
                <a:solidFill>
                  <a:schemeClr val="bg1"/>
                </a:solidFill>
                <a:latin typeface="Times New Roman" pitchFamily="18" charset="0"/>
                <a:cs typeface="Times New Roman" pitchFamily="18" charset="0"/>
              </a:rPr>
              <a:t>YÊU</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Đỗ </a:t>
            </a:r>
            <a:r>
              <a:rPr lang="vi-VN" sz="4000"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Người đến chúng nhân mau hãy ca mừng. Đàn ơi reo vang ngân nhịp vui tươi mới. Người đến sáng danh Thiên Chúa trên trời, bình an dưới thế cho người lành Chúa </a:t>
            </a:r>
            <a:r>
              <a:rPr lang="vi-VN" sz="4800" b="1">
                <a:solidFill>
                  <a:schemeClr val="bg1"/>
                </a:solidFill>
                <a:latin typeface="Times New Roman" pitchFamily="18" charset="0"/>
                <a:cs typeface="Times New Roman" pitchFamily="18" charset="0"/>
              </a:rPr>
              <a:t>thương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Vì yêu thương nhân loại sống bôn ba, Người sinh ra nơi phương trời xa lạ, trời đêm lên muôn ngàn gió buốt da, lạnh căm thân Ngôi Hai Chúa ta.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Vì yêu thương nhân loại lắm gian nan, Người sinh ra trong cảnh nghèo thanh bần, đồng hoang vu cô quạnh với máng chiên, là nôi Vua cao sang náu </a:t>
            </a:r>
            <a:r>
              <a:rPr lang="vi-VN" sz="4800" b="1">
                <a:solidFill>
                  <a:schemeClr val="bg1"/>
                </a:solidFill>
                <a:latin typeface="Times New Roman" pitchFamily="18" charset="0"/>
                <a:cs typeface="Times New Roman" pitchFamily="18" charset="0"/>
              </a:rPr>
              <a:t>thân</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Vì yêu thương nhân loại kiếp điêu linh, chìm sâu trong muôn vực tội tình, Người đem ơn cứu độ ánh quang vinh, rạng soi cho muôn dân khắp nơi.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3659</TotalTime>
  <Words>157</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NGƯỜI ĐẾN VÌ YÊU  Đỗ Vy Hạ</vt:lpstr>
      <vt:lpstr>ĐK. Người đến chúng nhân mau hãy ca mừng. Đàn ơi reo vang ngân nhịp vui tươi mới. Người đến sáng danh Thiên Chúa trên trời, bình an dưới thế cho người lành Chúa thương.</vt:lpstr>
      <vt:lpstr>1. Vì yêu thương nhân loại sống bôn ba, Người sinh ra nơi phương trời xa lạ, trời đêm lên muôn ngàn gió buốt da, lạnh căm thân Ngôi Hai Chúa ta.</vt:lpstr>
      <vt:lpstr>2. Vì yêu thương nhân loại lắm gian nan, Người sinh ra trong cảnh nghèo thanh bần, đồng hoang vu cô quạnh với máng chiên, là nôi Vua cao sang náu thân.</vt:lpstr>
      <vt:lpstr>3. Vì yêu thương nhân loại kiếp điêu linh, chìm sâu trong muôn vực tội tình, Người đem ơn cứu độ ánh quang vinh, rạng soi cho muôn dân khắp nơi.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1397</cp:revision>
  <dcterms:created xsi:type="dcterms:W3CDTF">2021-12-01T03:00:51Z</dcterms:created>
  <dcterms:modified xsi:type="dcterms:W3CDTF">2021-12-21T13:20:22Z</dcterms:modified>
</cp:coreProperties>
</file>